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66" r:id="rId4"/>
    <p:sldId id="26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5" r:id="rId14"/>
    <p:sldId id="270" r:id="rId15"/>
    <p:sldId id="277" r:id="rId16"/>
    <p:sldId id="276" r:id="rId17"/>
    <p:sldId id="278" r:id="rId18"/>
    <p:sldId id="272" r:id="rId19"/>
    <p:sldId id="300" r:id="rId20"/>
    <p:sldId id="301" r:id="rId21"/>
    <p:sldId id="282" r:id="rId22"/>
    <p:sldId id="283" r:id="rId23"/>
    <p:sldId id="286" r:id="rId24"/>
    <p:sldId id="285" r:id="rId25"/>
    <p:sldId id="287" r:id="rId26"/>
    <p:sldId id="284" r:id="rId27"/>
    <p:sldId id="298" r:id="rId28"/>
    <p:sldId id="293" r:id="rId29"/>
    <p:sldId id="302" r:id="rId30"/>
    <p:sldId id="294" r:id="rId31"/>
    <p:sldId id="295" r:id="rId32"/>
    <p:sldId id="296" r:id="rId33"/>
    <p:sldId id="297" r:id="rId34"/>
    <p:sldId id="289" r:id="rId35"/>
    <p:sldId id="303" r:id="rId36"/>
    <p:sldId id="304" r:id="rId37"/>
    <p:sldId id="305" r:id="rId38"/>
    <p:sldId id="306" r:id="rId39"/>
    <p:sldId id="308" r:id="rId40"/>
    <p:sldId id="307" r:id="rId41"/>
    <p:sldId id="309" r:id="rId42"/>
    <p:sldId id="310" r:id="rId43"/>
    <p:sldId id="311" r:id="rId44"/>
    <p:sldId id="312" r:id="rId45"/>
    <p:sldId id="313" r:id="rId46"/>
    <p:sldId id="269" r:id="rId47"/>
    <p:sldId id="314" r:id="rId48"/>
    <p:sldId id="315" r:id="rId49"/>
    <p:sldId id="319" r:id="rId50"/>
    <p:sldId id="320" r:id="rId51"/>
    <p:sldId id="317" r:id="rId52"/>
    <p:sldId id="318" r:id="rId53"/>
    <p:sldId id="316" r:id="rId54"/>
    <p:sldId id="268" r:id="rId55"/>
    <p:sldId id="281" r:id="rId56"/>
    <p:sldId id="288" r:id="rId5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FC846"/>
    <a:srgbClr val="303232"/>
    <a:srgbClr val="6482FF"/>
    <a:srgbClr val="FF595A"/>
    <a:srgbClr val="282828"/>
    <a:srgbClr val="BEBEBE"/>
    <a:srgbClr val="5AD38E"/>
    <a:srgbClr val="BE2457"/>
    <a:srgbClr val="FF7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54"/>
    <p:restoredTop sz="95840"/>
  </p:normalViewPr>
  <p:slideViewPr>
    <p:cSldViewPr snapToGrid="0" snapToObjects="1">
      <p:cViewPr varScale="1">
        <p:scale>
          <a:sx n="109" d="100"/>
          <a:sy n="109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9BFC3-DCB5-BD4E-ACC2-745E702CF668}" type="datetimeFigureOut">
              <a:rPr kumimoji="1" lang="ko-Kore-KR" altLang="en-US" smtClean="0"/>
              <a:t>2021. 9. 8.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8E20D-A61B-C145-ADED-7C7293496F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01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index.html</a:t>
            </a:r>
            <a:r>
              <a:rPr kumimoji="1" lang="en-US" altLang="ko-Kore-KR" dirty="0"/>
              <a:t>] Region – main (CSS color: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#FF5A5A, WhiteSmoke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1411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Music - menu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2912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travel.html</a:t>
            </a:r>
            <a:r>
              <a:rPr kumimoji="1" lang="en-US" altLang="ko-Kore-KR" dirty="0"/>
              <a:t>] Travel – main (CSS color: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#6482FF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0252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Travel - menu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3216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index.html</a:t>
            </a:r>
            <a:r>
              <a:rPr kumimoji="1" lang="en-US" altLang="ko-Kore-KR" dirty="0"/>
              <a:t>] Region – </a:t>
            </a:r>
            <a:r>
              <a:rPr kumimoji="1" lang="en-US" altLang="ko-Kore-KR" dirty="0" err="1"/>
              <a:t>nextpage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5258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index.html</a:t>
            </a:r>
            <a:r>
              <a:rPr kumimoji="1" lang="en-US" altLang="ko-Kore-KR" dirty="0"/>
              <a:t>] Region – live1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7808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index.html</a:t>
            </a:r>
            <a:r>
              <a:rPr kumimoji="1" lang="en-US" altLang="ko-Kore-KR" dirty="0"/>
              <a:t>] Region – live1(</a:t>
            </a:r>
            <a:r>
              <a:rPr kumimoji="1" lang="en-US" altLang="ko-Kore-KR" dirty="0" err="1"/>
              <a:t>darkmode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3197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index.html</a:t>
            </a:r>
            <a:r>
              <a:rPr kumimoji="1" lang="en-US" altLang="ko-Kore-KR" dirty="0"/>
              <a:t>] Region – live2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4242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index.html</a:t>
            </a:r>
            <a:r>
              <a:rPr kumimoji="1" lang="en-US" altLang="ko-Kore-KR" dirty="0"/>
              <a:t>] Region – live2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1345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index.html</a:t>
            </a:r>
            <a:r>
              <a:rPr kumimoji="1" lang="en-US" altLang="ko-Kore-KR" dirty="0"/>
              <a:t>] Region – timeline (CSS color: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b4b4b4(line)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5789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index.html</a:t>
            </a:r>
            <a:r>
              <a:rPr kumimoji="1" lang="en-US" altLang="ko-Kore-KR" dirty="0"/>
              <a:t>] Region – timeline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4211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Region - menu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9922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index.html</a:t>
            </a:r>
            <a:r>
              <a:rPr kumimoji="1" lang="en-US" altLang="ko-Kore-KR" dirty="0"/>
              <a:t>] Region – timeline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Darkmode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5662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universities.html</a:t>
            </a:r>
            <a:r>
              <a:rPr kumimoji="1" lang="en-US" altLang="ko-Kore-KR" dirty="0"/>
              <a:t>] Universities 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gist</a:t>
            </a:r>
            <a:r>
              <a:rPr kumimoji="1" lang="en-US" altLang="ko-Kore-KR" dirty="0"/>
              <a:t> (CSS color: #FF7F50)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1274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universities.html</a:t>
            </a:r>
            <a:r>
              <a:rPr kumimoji="1" lang="en-US" altLang="ko-Kore-KR" dirty="0"/>
              <a:t>] Universities –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postech</a:t>
            </a:r>
            <a:r>
              <a:rPr kumimoji="1" lang="en-US" altLang="ko-Kore-KR" dirty="0"/>
              <a:t> (CSS color: #BE2457)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6866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universities.html</a:t>
            </a:r>
            <a:r>
              <a:rPr kumimoji="1" lang="en-US" altLang="ko-Kore-KR" dirty="0"/>
              <a:t>] Universities 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gist</a:t>
            </a:r>
            <a:r>
              <a:rPr kumimoji="1" lang="en-US" altLang="ko-Kore-KR" dirty="0"/>
              <a:t> (CSS color: #FF7F50)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4198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universities.html</a:t>
            </a:r>
            <a:r>
              <a:rPr kumimoji="1" lang="en-US" altLang="ko-Kore-KR" dirty="0"/>
              <a:t>] Universities 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gist</a:t>
            </a:r>
            <a:r>
              <a:rPr kumimoji="1" lang="en-US" altLang="ko-Kore-KR" dirty="0"/>
              <a:t> (CSS color: #FF7F50)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4014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universities.html</a:t>
            </a:r>
            <a:r>
              <a:rPr kumimoji="1" lang="en-US" altLang="ko-Kore-KR" dirty="0"/>
              <a:t>] Universities 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gist</a:t>
            </a:r>
            <a:r>
              <a:rPr kumimoji="1" lang="en-US" altLang="ko-Kore-KR" dirty="0"/>
              <a:t> (CSS color: #FF7F50)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7952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universities.html</a:t>
            </a:r>
            <a:r>
              <a:rPr kumimoji="1" lang="en-US" altLang="ko-Kore-KR" dirty="0"/>
              <a:t>] Universities –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postech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darkmode</a:t>
            </a:r>
            <a:r>
              <a:rPr kumimoji="1" lang="en-US" altLang="ko-KR" dirty="0"/>
              <a:t>)</a:t>
            </a:r>
            <a:r>
              <a:rPr kumimoji="1" lang="en-US" altLang="ko-Kore-KR" dirty="0"/>
              <a:t> (CSS color: #BE2457)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8341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academic.html</a:t>
            </a:r>
            <a:r>
              <a:rPr kumimoji="1" lang="en-US" altLang="ko-Kore-KR" dirty="0"/>
              <a:t>] Academic Values – sklills1(</a:t>
            </a:r>
            <a:r>
              <a:rPr kumimoji="1" lang="en-US" altLang="ko-Kore-KR" dirty="0" err="1"/>
              <a:t>darkmode</a:t>
            </a:r>
            <a:r>
              <a:rPr kumimoji="1" lang="en-US" altLang="ko-Kore-KR" dirty="0"/>
              <a:t>) (CSS Color: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#323232(background)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8273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academic.html</a:t>
            </a:r>
            <a:r>
              <a:rPr kumimoji="1" lang="en-US" altLang="ko-Kore-KR" dirty="0"/>
              <a:t>] Academic Values – sklills1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76611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academic.html</a:t>
            </a:r>
            <a:r>
              <a:rPr kumimoji="1" lang="en-US" altLang="ko-Kore-KR" dirty="0"/>
              <a:t>] Academic Values – sklills1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4807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index.html</a:t>
            </a:r>
            <a:r>
              <a:rPr kumimoji="1" lang="en-US" altLang="ko-Kore-KR" dirty="0"/>
              <a:t>] Region – main(</a:t>
            </a:r>
            <a:r>
              <a:rPr kumimoji="1" lang="en-US" altLang="ko-Kore-KR" dirty="0" err="1"/>
              <a:t>darkmode</a:t>
            </a:r>
            <a:r>
              <a:rPr kumimoji="1" lang="en-US" altLang="ko-Kore-KR" dirty="0"/>
              <a:t>) (CSS color: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#FF5A5A, #323232(background), #282828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498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academic.html</a:t>
            </a:r>
            <a:r>
              <a:rPr kumimoji="1" lang="en-US" altLang="ko-Kore-KR" dirty="0"/>
              <a:t>] Academic Values – sklills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9925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academic.html</a:t>
            </a:r>
            <a:r>
              <a:rPr kumimoji="1" lang="en-US" altLang="ko-Kore-KR" dirty="0"/>
              <a:t>] Academic Values – sklills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61238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academic.html</a:t>
            </a:r>
            <a:r>
              <a:rPr kumimoji="1" lang="en-US" altLang="ko-Kore-KR" dirty="0"/>
              <a:t>] Academic Values – sklills</a:t>
            </a:r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93731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academic.html</a:t>
            </a:r>
            <a:r>
              <a:rPr kumimoji="1" lang="en-US" altLang="ko-Kore-KR" dirty="0"/>
              <a:t>] Academic Values – </a:t>
            </a:r>
            <a:r>
              <a:rPr kumimoji="1" lang="en-US" altLang="ko-Kore-KR" dirty="0" err="1"/>
              <a:t>sklills</a:t>
            </a:r>
            <a:r>
              <a:rPr kumimoji="1" lang="ko-KR" altLang="en-US" dirty="0"/>
              <a:t> </a:t>
            </a:r>
            <a:r>
              <a:rPr kumimoji="1" lang="en-US" altLang="ko-KR" dirty="0"/>
              <a:t>(CSS color: F)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1123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travel.html</a:t>
            </a:r>
            <a:r>
              <a:rPr kumimoji="1" lang="en-US" altLang="ko-Kore-KR" dirty="0"/>
              <a:t>] Travel – </a:t>
            </a:r>
            <a:r>
              <a:rPr kumimoji="1" lang="en-US" altLang="ko-Kore-KR" dirty="0" err="1"/>
              <a:t>korea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52186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travel.html</a:t>
            </a:r>
            <a:r>
              <a:rPr kumimoji="1" lang="en-US" altLang="ko-Kore-KR" dirty="0"/>
              <a:t>] Travel – </a:t>
            </a:r>
            <a:r>
              <a:rPr kumimoji="1" lang="en-US" altLang="ko-Kore-KR" dirty="0" err="1"/>
              <a:t>korea</a:t>
            </a:r>
            <a:r>
              <a:rPr kumimoji="1" lang="en-US" altLang="ko-Kore-KR" dirty="0"/>
              <a:t>(</a:t>
            </a:r>
            <a:r>
              <a:rPr kumimoji="1" lang="en-US" altLang="ko-Kore-KR" dirty="0" err="1"/>
              <a:t>darkmode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9182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travel.html</a:t>
            </a:r>
            <a:r>
              <a:rPr kumimoji="1" lang="en-US" altLang="ko-Kore-KR" dirty="0"/>
              <a:t>] Travel – </a:t>
            </a:r>
            <a:r>
              <a:rPr kumimoji="1" lang="en-US" altLang="ko-Kore-KR" dirty="0" err="1"/>
              <a:t>korea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2649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travel.html</a:t>
            </a:r>
            <a:r>
              <a:rPr kumimoji="1" lang="en-US" altLang="ko-Kore-KR" dirty="0"/>
              <a:t>] Travel – </a:t>
            </a:r>
            <a:r>
              <a:rPr kumimoji="1" lang="en-US" altLang="ko-Kore-KR" dirty="0" err="1"/>
              <a:t>korea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03027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travel.html</a:t>
            </a:r>
            <a:r>
              <a:rPr kumimoji="1" lang="en-US" altLang="ko-Kore-KR" dirty="0"/>
              <a:t>] Travel – </a:t>
            </a:r>
            <a:r>
              <a:rPr kumimoji="1" lang="en-US" altLang="ko-Kore-KR" dirty="0" err="1"/>
              <a:t>korea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06703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travel.html</a:t>
            </a:r>
            <a:r>
              <a:rPr kumimoji="1" lang="en-US" altLang="ko-Kore-KR" dirty="0"/>
              <a:t>] Travel – </a:t>
            </a:r>
            <a:r>
              <a:rPr kumimoji="1" lang="en-US" altLang="ko-Kore-KR" dirty="0" err="1"/>
              <a:t>korea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6250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Region – menu(</a:t>
            </a:r>
            <a:r>
              <a:rPr kumimoji="1" lang="en-US" altLang="ko-Kore-KR" dirty="0" err="1"/>
              <a:t>darkmode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21251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travel.html</a:t>
            </a:r>
            <a:r>
              <a:rPr kumimoji="1" lang="en-US" altLang="ko-Kore-KR" dirty="0"/>
              <a:t>] Travel – </a:t>
            </a:r>
            <a:r>
              <a:rPr kumimoji="1" lang="en-US" altLang="ko-Kore-KR" dirty="0" err="1"/>
              <a:t>korea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4919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travel.html</a:t>
            </a:r>
            <a:r>
              <a:rPr kumimoji="1" lang="en-US" altLang="ko-Kore-KR" dirty="0"/>
              <a:t>] Travel – </a:t>
            </a:r>
            <a:r>
              <a:rPr kumimoji="1" lang="en-US" altLang="ko-Kore-KR" dirty="0" err="1"/>
              <a:t>korea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306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travel.html</a:t>
            </a:r>
            <a:r>
              <a:rPr kumimoji="1" lang="en-US" altLang="ko-Kore-KR" dirty="0"/>
              <a:t>] Travel – </a:t>
            </a:r>
            <a:r>
              <a:rPr kumimoji="1" lang="en-US" altLang="ko-Kore-KR" dirty="0" err="1"/>
              <a:t>korea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16235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travel.html</a:t>
            </a:r>
            <a:r>
              <a:rPr kumimoji="1" lang="en-US" altLang="ko-Kore-KR" dirty="0"/>
              <a:t>] Travel – </a:t>
            </a:r>
            <a:r>
              <a:rPr kumimoji="1" lang="en-US" altLang="ko-Kore-KR" dirty="0" err="1"/>
              <a:t>korea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52103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travel.html</a:t>
            </a:r>
            <a:r>
              <a:rPr kumimoji="1" lang="en-US" altLang="ko-Kore-KR" dirty="0"/>
              <a:t>] Travel – </a:t>
            </a:r>
            <a:r>
              <a:rPr kumimoji="1" lang="en-US" altLang="ko-Kore-KR" dirty="0" err="1"/>
              <a:t>korea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57581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music.html</a:t>
            </a:r>
            <a:r>
              <a:rPr kumimoji="1" lang="en-US" altLang="ko-Kore-KR" dirty="0"/>
              <a:t>] Music – playlist (CSS color: #FFC846)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24506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music.html</a:t>
            </a:r>
            <a:r>
              <a:rPr kumimoji="1" lang="en-US" altLang="ko-Kore-KR" dirty="0"/>
              <a:t>] Music – playlist (CSS color: #FFC846)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73386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music.html</a:t>
            </a:r>
            <a:r>
              <a:rPr kumimoji="1" lang="en-US" altLang="ko-Kore-KR" dirty="0"/>
              <a:t>] Music – playlist (CSS color: #FFC846)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82370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music.html</a:t>
            </a:r>
            <a:r>
              <a:rPr kumimoji="1" lang="en-US" altLang="ko-Kore-KR" dirty="0"/>
              <a:t>] Music – guitar (CSS color: #FFC846)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42538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music.html</a:t>
            </a:r>
            <a:r>
              <a:rPr kumimoji="1" lang="en-US" altLang="ko-Kore-KR" dirty="0"/>
              <a:t>] Music – guitar (CSS color: #FFC846)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3992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universities.html</a:t>
            </a:r>
            <a:r>
              <a:rPr kumimoji="1" lang="en-US" altLang="ko-Kore-KR" dirty="0"/>
              <a:t>] Universities – main (CSS color: #BE2457)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52444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music.html</a:t>
            </a:r>
            <a:r>
              <a:rPr kumimoji="1" lang="en-US" altLang="ko-Kore-KR" dirty="0"/>
              <a:t>] Music – playlist (CSS color: #FFC846)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0911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Universities - menu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6152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academic.html</a:t>
            </a:r>
            <a:r>
              <a:rPr kumimoji="1" lang="en-US" altLang="ko-Kore-KR" dirty="0"/>
              <a:t>] Academic Values – main</a:t>
            </a:r>
            <a:r>
              <a:rPr kumimoji="1" lang="ko-KR" altLang="en-US" dirty="0"/>
              <a:t> </a:t>
            </a:r>
            <a:r>
              <a:rPr kumimoji="1" lang="en-US" altLang="ko-KR" dirty="0"/>
              <a:t>(CSS color: #5AD18F)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4926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Academic Values - menu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9562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en-US" altLang="ko-Kore-KR" dirty="0" err="1"/>
              <a:t>music.html</a:t>
            </a:r>
            <a:r>
              <a:rPr kumimoji="1" lang="en-US" altLang="ko-Kore-KR" dirty="0"/>
              <a:t>] Music – main (CSS color: #FFC846)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E20D-A61B-C145-ADED-7C7293496F4D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8776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6A2C7-0149-C640-989B-0F256BF5B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5B664D-4321-3049-B528-90CF5F6F7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6774F5-3CCB-A446-ACE7-53FAB911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3BE6-323A-4249-8EF4-D5F66522B2E9}" type="datetimeFigureOut">
              <a:rPr kumimoji="1" lang="ko-Kore-KR" altLang="en-US" smtClean="0"/>
              <a:t>2021. 9. 8.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0B0963-78BB-CB46-9470-DC35095F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47A505-74EB-F440-941E-FBB9CACB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6C0A5-DEB4-644B-B715-A86A5490E8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3599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34F33-0109-C14E-B45C-E0374C70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32469E-5075-4542-A702-E404D095B5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E5546-E4EE-3948-BD31-07675F94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3BE6-323A-4249-8EF4-D5F66522B2E9}" type="datetimeFigureOut">
              <a:rPr kumimoji="1" lang="ko-Kore-KR" altLang="en-US" smtClean="0"/>
              <a:t>2021. 9. 8.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6C59FD-4485-F94D-BCB2-D4061502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60E2E-19DE-5A43-AC66-6B2D6C1F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6C0A5-DEB4-644B-B715-A86A5490E8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440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33674A-872B-A14D-9D53-207BCA48E8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AA0483-91CA-BA47-99EA-A0D3181F6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707D32-4D4B-EE40-A722-DEE56F935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3BE6-323A-4249-8EF4-D5F66522B2E9}" type="datetimeFigureOut">
              <a:rPr kumimoji="1" lang="ko-Kore-KR" altLang="en-US" smtClean="0"/>
              <a:t>2021. 9. 8.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319A3B-A9A6-3547-9F64-2E99A8241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E17E47-BD4B-F64A-BA18-6BD4C5A7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6C0A5-DEB4-644B-B715-A86A5490E8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594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C06AB-4B63-E141-8C88-91A278BF8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A1EE2-2016-DA4D-A1C6-6A36C9E8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887BCE-3731-284C-BC9F-8021B8708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3BE6-323A-4249-8EF4-D5F66522B2E9}" type="datetimeFigureOut">
              <a:rPr kumimoji="1" lang="ko-Kore-KR" altLang="en-US" smtClean="0"/>
              <a:t>2021. 9. 8.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801E04-0880-114C-A50D-FAD2A599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6F3EBA-10C4-1245-BE95-37E9EFAC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6C0A5-DEB4-644B-B715-A86A5490E8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4354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A8504-40CA-794B-B20F-8F4837917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C22BF1-4951-D847-AEFB-20F4C0AC7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2BF19C-F658-494E-8982-DF913E0A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3BE6-323A-4249-8EF4-D5F66522B2E9}" type="datetimeFigureOut">
              <a:rPr kumimoji="1" lang="ko-Kore-KR" altLang="en-US" smtClean="0"/>
              <a:t>2021. 9. 8.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12E2C8-CEC4-D84C-A66C-373D7FF50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2A1A00-2E98-E643-9E9B-2EDE3EA5C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6C0A5-DEB4-644B-B715-A86A5490E8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800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B470E-A5B9-3047-A403-7C822478C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FBFCE7-6415-C148-90E6-3C660664F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607561-BF42-8442-982F-A981F4B25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BA1262-8F23-D74A-BBEE-1537236C1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3BE6-323A-4249-8EF4-D5F66522B2E9}" type="datetimeFigureOut">
              <a:rPr kumimoji="1" lang="ko-Kore-KR" altLang="en-US" smtClean="0"/>
              <a:t>2021. 9. 8.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C85EF8-16AB-DA4B-90C4-75A526592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6608D1-A530-6049-8828-AC38D928B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6C0A5-DEB4-644B-B715-A86A5490E8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158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78B17-F4A7-5D4F-BBE7-4BDE4C6DF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FD12A-9805-C346-9192-A98949866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68FDFC-903E-E045-8B1B-A6EAF8DA1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B9F773-D1E8-5B4A-8556-65A0633C35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611ED3-17A4-544C-9083-1012BA4072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82A15E-B963-5E41-8583-EA176C77B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3BE6-323A-4249-8EF4-D5F66522B2E9}" type="datetimeFigureOut">
              <a:rPr kumimoji="1" lang="ko-Kore-KR" altLang="en-US" smtClean="0"/>
              <a:t>2021. 9. 8.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6AB759-C3E2-B847-9117-6A555EC6C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3574BC-0027-694E-AD51-31BBDBBDB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6C0A5-DEB4-644B-B715-A86A5490E8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4353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931B6-860E-7045-BC71-9A81E21BC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D723A2-1343-1240-8AEB-CDA1097C1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3BE6-323A-4249-8EF4-D5F66522B2E9}" type="datetimeFigureOut">
              <a:rPr kumimoji="1" lang="ko-Kore-KR" altLang="en-US" smtClean="0"/>
              <a:t>2021. 9. 8.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6CD930-F70F-AE43-B1FE-42BE98295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534A6C-E551-3347-AD33-99B9F35E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6C0A5-DEB4-644B-B715-A86A5490E8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9005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608EA2-1244-4647-BE54-F2977FC49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3BE6-323A-4249-8EF4-D5F66522B2E9}" type="datetimeFigureOut">
              <a:rPr kumimoji="1" lang="ko-Kore-KR" altLang="en-US" smtClean="0"/>
              <a:t>2021. 9. 8.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3C40E0-A1D9-E344-99D0-664264479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53F82-5997-EA4D-B2A1-D46C144E9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6C0A5-DEB4-644B-B715-A86A5490E8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247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FC8FB-9876-E34D-A640-7DCC14316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098CCF-FEB4-C944-BED4-D7FE72C6A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1F0269-A28D-7642-9765-4596862E8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93F0E7-EBE0-3E4B-98DB-E943840F6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3BE6-323A-4249-8EF4-D5F66522B2E9}" type="datetimeFigureOut">
              <a:rPr kumimoji="1" lang="ko-Kore-KR" altLang="en-US" smtClean="0"/>
              <a:t>2021. 9. 8.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288F90-F29B-9543-8D2B-2DFE36D0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117632-5116-5E46-A38D-ED51FF34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6C0A5-DEB4-644B-B715-A86A5490E8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6127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E41DD-24F1-CD49-99F3-D9196B77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68ED7F-862D-DF42-9E3D-753C93A48B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B34A8D-2D61-BD4D-9BE8-118B202DA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009945-B7C2-D948-9508-08DEF9208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3BE6-323A-4249-8EF4-D5F66522B2E9}" type="datetimeFigureOut">
              <a:rPr kumimoji="1" lang="ko-Kore-KR" altLang="en-US" smtClean="0"/>
              <a:t>2021. 9. 8.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21ABB0-A270-BA4C-88EF-F6D33183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D5BC97-6D6E-6247-9645-CF9A2A707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6C0A5-DEB4-644B-B715-A86A5490E8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560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7EE39C-140E-F649-9ABA-D23EE96C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7C2696-C969-7D4A-B259-0D6101FCC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0FB647-92DB-B74A-B4A5-327654FE48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C3BE6-323A-4249-8EF4-D5F66522B2E9}" type="datetimeFigureOut">
              <a:rPr kumimoji="1" lang="ko-Kore-KR" altLang="en-US" smtClean="0"/>
              <a:t>2021. 9. 8.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A7F0D6-02CB-7541-BF6F-3B6C07F82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76C7E-B37C-FA4E-9F77-8043BD72D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C0A5-DEB4-644B-B715-A86A5490E8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095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7.png"/><Relationship Id="rId7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8.png"/><Relationship Id="rId7" Type="http://schemas.openxmlformats.org/officeDocument/2006/relationships/image" Target="../media/image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8.png"/><Relationship Id="rId7" Type="http://schemas.openxmlformats.org/officeDocument/2006/relationships/image" Target="../media/image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2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tif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tif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tif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12" Type="http://schemas.openxmlformats.org/officeDocument/2006/relationships/image" Target="../media/image24.png"/><Relationship Id="rId17" Type="http://schemas.openxmlformats.org/officeDocument/2006/relationships/image" Target="../media/image21.png"/><Relationship Id="rId2" Type="http://schemas.openxmlformats.org/officeDocument/2006/relationships/image" Target="../media/image15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25.png"/><Relationship Id="rId1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2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2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2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2.tif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4.svg"/><Relationship Id="rId18" Type="http://schemas.openxmlformats.org/officeDocument/2006/relationships/image" Target="../media/image47.png"/><Relationship Id="rId3" Type="http://schemas.openxmlformats.org/officeDocument/2006/relationships/image" Target="../media/image32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52.svg"/><Relationship Id="rId2" Type="http://schemas.openxmlformats.org/officeDocument/2006/relationships/image" Target="../media/image3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50.svg"/><Relationship Id="rId5" Type="http://schemas.openxmlformats.org/officeDocument/2006/relationships/image" Target="../media/image34.svg"/><Relationship Id="rId15" Type="http://schemas.openxmlformats.org/officeDocument/2006/relationships/image" Target="../media/image42.svg"/><Relationship Id="rId10" Type="http://schemas.openxmlformats.org/officeDocument/2006/relationships/image" Target="../media/image49.png"/><Relationship Id="rId19" Type="http://schemas.openxmlformats.org/officeDocument/2006/relationships/image" Target="../media/image48.svg"/><Relationship Id="rId4" Type="http://schemas.openxmlformats.org/officeDocument/2006/relationships/image" Target="../media/image33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2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2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7C7D7FB-40F0-1C4E-8081-90E989A40F7F}"/>
              </a:ext>
            </a:extLst>
          </p:cNvPr>
          <p:cNvGrpSpPr/>
          <p:nvPr/>
        </p:nvGrpSpPr>
        <p:grpSpPr>
          <a:xfrm>
            <a:off x="445046" y="439758"/>
            <a:ext cx="11293620" cy="5978483"/>
            <a:chOff x="-1947863" y="141762"/>
            <a:chExt cx="11293620" cy="612766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AB68D0-A4CB-AA47-82A2-ED6CCAD8212E}"/>
                </a:ext>
              </a:extLst>
            </p:cNvPr>
            <p:cNvSpPr/>
            <p:nvPr/>
          </p:nvSpPr>
          <p:spPr>
            <a:xfrm>
              <a:off x="3701019" y="141762"/>
              <a:ext cx="5644738" cy="612766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86A081-B3C2-C747-B25B-C063F0623CE2}"/>
                </a:ext>
              </a:extLst>
            </p:cNvPr>
            <p:cNvSpPr/>
            <p:nvPr/>
          </p:nvSpPr>
          <p:spPr>
            <a:xfrm>
              <a:off x="-1947863" y="141762"/>
              <a:ext cx="5644738" cy="6127667"/>
            </a:xfrm>
            <a:prstGeom prst="rect">
              <a:avLst/>
            </a:prstGeom>
            <a:solidFill>
              <a:srgbClr val="FF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CBE564-DC74-1742-BA29-5D61FACB3ADB}"/>
              </a:ext>
            </a:extLst>
          </p:cNvPr>
          <p:cNvGrpSpPr/>
          <p:nvPr/>
        </p:nvGrpSpPr>
        <p:grpSpPr>
          <a:xfrm>
            <a:off x="4718202" y="2075318"/>
            <a:ext cx="2743163" cy="2707361"/>
            <a:chOff x="4993716" y="1075581"/>
            <a:chExt cx="2217004" cy="27073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D6BC0A-41D6-B34F-946E-07742940B0B1}"/>
                </a:ext>
              </a:extLst>
            </p:cNvPr>
            <p:cNvSpPr txBox="1"/>
            <p:nvPr/>
          </p:nvSpPr>
          <p:spPr>
            <a:xfrm>
              <a:off x="4993717" y="2151726"/>
              <a:ext cx="204046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LLO</a:t>
              </a:r>
              <a:r>
                <a:rPr kumimoji="1" lang="en-US" altLang="ko-Kore-KR" sz="10000" b="1" dirty="0">
                  <a:solidFill>
                    <a:srgbClr val="FF595A"/>
                  </a:solidFill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.</a:t>
              </a:r>
              <a:endParaRPr kumimoji="1" lang="ko-Kore-KR" altLang="en-US" sz="10000" b="1" dirty="0">
                <a:solidFill>
                  <a:srgbClr val="FF595A"/>
                </a:solidFill>
                <a:latin typeface="Urbanist ExtraBold" panose="020B0A04040200000203" pitchFamily="34" charset="0"/>
                <a:cs typeface="Urbanist ExtraBold" panose="020B0A0404020000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317041-2F21-9744-A0DC-17972301D80D}"/>
                </a:ext>
              </a:extLst>
            </p:cNvPr>
            <p:cNvSpPr txBox="1"/>
            <p:nvPr/>
          </p:nvSpPr>
          <p:spPr>
            <a:xfrm>
              <a:off x="4993716" y="1075581"/>
              <a:ext cx="221700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HE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098F28-AC38-2348-9C62-3A93516BA36A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A38BA-6275-9446-A839-5212A97D9ECB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FB3759-9336-EE4F-8B00-D649CFBE20DF}"/>
              </a:ext>
            </a:extLst>
          </p:cNvPr>
          <p:cNvSpPr txBox="1"/>
          <p:nvPr/>
        </p:nvSpPr>
        <p:spPr>
          <a:xfrm rot="16200000">
            <a:off x="5575309" y="5680940"/>
            <a:ext cx="7375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8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Scroll</a:t>
            </a:r>
            <a:endParaRPr kumimoji="1" lang="ko-Kore-KR" altLang="en-US" sz="8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322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55AA3C2-5155-5945-89D0-A03CD8130EEA}"/>
              </a:ext>
            </a:extLst>
          </p:cNvPr>
          <p:cNvSpPr txBox="1"/>
          <p:nvPr/>
        </p:nvSpPr>
        <p:spPr>
          <a:xfrm>
            <a:off x="997788" y="464882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AB7A3E-6E0C-4641-A45C-72028A7C8BFC}"/>
              </a:ext>
            </a:extLst>
          </p:cNvPr>
          <p:cNvSpPr/>
          <p:nvPr/>
        </p:nvSpPr>
        <p:spPr>
          <a:xfrm>
            <a:off x="9535886" y="826867"/>
            <a:ext cx="1587075" cy="5204268"/>
          </a:xfrm>
          <a:prstGeom prst="rect">
            <a:avLst/>
          </a:prstGeom>
          <a:solidFill>
            <a:srgbClr val="FFC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C846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B9ED15E-0EC2-8845-8A1C-8C1BF4535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45" y="3354448"/>
            <a:ext cx="149101" cy="14910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E1D3C3-E095-0A45-B484-00FD9ACC87C1}"/>
              </a:ext>
            </a:extLst>
          </p:cNvPr>
          <p:cNvSpPr/>
          <p:nvPr/>
        </p:nvSpPr>
        <p:spPr>
          <a:xfrm>
            <a:off x="1114557" y="2804214"/>
            <a:ext cx="892374" cy="154379"/>
          </a:xfrm>
          <a:prstGeom prst="rect">
            <a:avLst/>
          </a:prstGeom>
          <a:solidFill>
            <a:srgbClr val="FFC84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8B01FB6-5277-F74B-A082-0720C6FB56CC}"/>
              </a:ext>
            </a:extLst>
          </p:cNvPr>
          <p:cNvGrpSpPr/>
          <p:nvPr/>
        </p:nvGrpSpPr>
        <p:grpSpPr>
          <a:xfrm>
            <a:off x="1069038" y="1763222"/>
            <a:ext cx="2534844" cy="3331552"/>
            <a:chOff x="1069037" y="1973103"/>
            <a:chExt cx="2534844" cy="33315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1E2F38-A110-4C46-887C-9ED94D00BD42}"/>
                </a:ext>
              </a:extLst>
            </p:cNvPr>
            <p:cNvSpPr txBox="1"/>
            <p:nvPr/>
          </p:nvSpPr>
          <p:spPr>
            <a:xfrm>
              <a:off x="1069038" y="1973103"/>
              <a:ext cx="2534843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0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Universities.</a:t>
              </a:r>
            </a:p>
            <a:p>
              <a:endParaRPr kumimoji="1" lang="en-US" altLang="ko-Kore-KR" sz="10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endParaRPr>
            </a:p>
            <a:p>
              <a:r>
                <a:rPr kumimoji="1" lang="en-US" altLang="ko-Kore-KR" sz="20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Academic Values.</a:t>
              </a:r>
            </a:p>
            <a:p>
              <a:endParaRPr kumimoji="1" lang="en-US" altLang="ko-Kore-KR" sz="10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endParaRPr>
            </a:p>
            <a:p>
              <a:r>
                <a:rPr kumimoji="1" lang="en-US" altLang="ko-Kore-KR" sz="20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Music.</a:t>
              </a:r>
            </a:p>
            <a:p>
              <a:endParaRPr kumimoji="1" lang="en-US" altLang="ko-Kore-KR" sz="1000" b="1" dirty="0">
                <a:latin typeface="Urbanist Black" panose="020B0A04040200000203" pitchFamily="34" charset="0"/>
                <a:cs typeface="Urbanist Black" panose="020B0A04040200000203" pitchFamily="34" charset="0"/>
              </a:endParaRPr>
            </a:p>
            <a:p>
              <a:r>
                <a:rPr kumimoji="1" lang="en-US" altLang="ko-Kore-KR" sz="2000" b="1" dirty="0">
                  <a:latin typeface="Urbanist Black" panose="020B0A04040200000203" pitchFamily="34" charset="0"/>
                  <a:cs typeface="Urbanist Black" panose="020B0A04040200000203" pitchFamily="34" charset="0"/>
                </a:rPr>
                <a:t>Travel.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F0E75C-187D-8447-A1C7-AF9946ED0616}"/>
                </a:ext>
              </a:extLst>
            </p:cNvPr>
            <p:cNvSpPr txBox="1"/>
            <p:nvPr/>
          </p:nvSpPr>
          <p:spPr>
            <a:xfrm>
              <a:off x="1069038" y="4827601"/>
              <a:ext cx="214094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skl072612@gmail.com</a:t>
              </a:r>
            </a:p>
            <a:p>
              <a:endParaRPr kumimoji="1" lang="en-US" altLang="ko-Kore-KR" sz="5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endParaRPr>
            </a:p>
            <a:p>
              <a:r>
                <a:rPr kumimoji="1" lang="en-US" altLang="ko-Kore-KR" sz="1000" dirty="0" err="1"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sekwang@postech.ac.kr</a:t>
              </a:r>
              <a:endParaRPr kumimoji="1" lang="ko-Kore-KR" altLang="en-US" sz="1000" dirty="0"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138CA3-8A5D-A743-97BC-795CF5C77D8C}"/>
                </a:ext>
              </a:extLst>
            </p:cNvPr>
            <p:cNvSpPr txBox="1"/>
            <p:nvPr/>
          </p:nvSpPr>
          <p:spPr>
            <a:xfrm>
              <a:off x="1069037" y="4545343"/>
              <a:ext cx="1205624" cy="282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Contact.</a:t>
              </a:r>
              <a:endParaRPr kumimoji="1" lang="ko-Kore-KR" altLang="en-US" sz="1200" b="1" dirty="0">
                <a:latin typeface="Urbanist Black" panose="020B0A04040200000203" pitchFamily="34" charset="0"/>
                <a:cs typeface="Urbanist Black" panose="020B0A0404020000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5E7967F-0396-274E-9B9D-037992DAF5E7}"/>
              </a:ext>
            </a:extLst>
          </p:cNvPr>
          <p:cNvSpPr txBox="1"/>
          <p:nvPr/>
        </p:nvSpPr>
        <p:spPr>
          <a:xfrm>
            <a:off x="2120191" y="467511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Music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276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7C7D7FB-40F0-1C4E-8081-90E989A40F7F}"/>
              </a:ext>
            </a:extLst>
          </p:cNvPr>
          <p:cNvGrpSpPr/>
          <p:nvPr/>
        </p:nvGrpSpPr>
        <p:grpSpPr>
          <a:xfrm>
            <a:off x="445046" y="439758"/>
            <a:ext cx="11293620" cy="5978483"/>
            <a:chOff x="-1947863" y="141762"/>
            <a:chExt cx="11293620" cy="612766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AB68D0-A4CB-AA47-82A2-ED6CCAD8212E}"/>
                </a:ext>
              </a:extLst>
            </p:cNvPr>
            <p:cNvSpPr/>
            <p:nvPr/>
          </p:nvSpPr>
          <p:spPr>
            <a:xfrm>
              <a:off x="3701019" y="141762"/>
              <a:ext cx="5644738" cy="612766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86A081-B3C2-C747-B25B-C063F0623CE2}"/>
                </a:ext>
              </a:extLst>
            </p:cNvPr>
            <p:cNvSpPr/>
            <p:nvPr/>
          </p:nvSpPr>
          <p:spPr>
            <a:xfrm>
              <a:off x="-1947863" y="141762"/>
              <a:ext cx="5644738" cy="6127667"/>
            </a:xfrm>
            <a:prstGeom prst="rect">
              <a:avLst/>
            </a:prstGeom>
            <a:solidFill>
              <a:srgbClr val="648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CBE564-DC74-1742-BA29-5D61FACB3ADB}"/>
              </a:ext>
            </a:extLst>
          </p:cNvPr>
          <p:cNvGrpSpPr/>
          <p:nvPr/>
        </p:nvGrpSpPr>
        <p:grpSpPr>
          <a:xfrm>
            <a:off x="4718202" y="2075318"/>
            <a:ext cx="2727627" cy="2707361"/>
            <a:chOff x="4993716" y="1075581"/>
            <a:chExt cx="2204448" cy="27073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D6BC0A-41D6-B34F-946E-07742940B0B1}"/>
                </a:ext>
              </a:extLst>
            </p:cNvPr>
            <p:cNvSpPr txBox="1"/>
            <p:nvPr/>
          </p:nvSpPr>
          <p:spPr>
            <a:xfrm>
              <a:off x="4993717" y="2151726"/>
              <a:ext cx="204046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VEL</a:t>
              </a:r>
              <a:r>
                <a:rPr kumimoji="1" lang="en-US" altLang="ko-Kore-KR" sz="10000" b="1" dirty="0">
                  <a:solidFill>
                    <a:srgbClr val="6482FF"/>
                  </a:solidFill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.</a:t>
              </a:r>
              <a:endParaRPr kumimoji="1" lang="ko-Kore-KR" altLang="en-US" sz="10000" b="1" dirty="0">
                <a:solidFill>
                  <a:srgbClr val="6482FF"/>
                </a:solidFill>
                <a:latin typeface="Urbanist ExtraBold" panose="020B0A04040200000203" pitchFamily="34" charset="0"/>
                <a:cs typeface="Urbanist ExtraBold" panose="020B0A0404020000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317041-2F21-9744-A0DC-17972301D80D}"/>
                </a:ext>
              </a:extLst>
            </p:cNvPr>
            <p:cNvSpPr txBox="1"/>
            <p:nvPr/>
          </p:nvSpPr>
          <p:spPr>
            <a:xfrm>
              <a:off x="4993716" y="1075581"/>
              <a:ext cx="220444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TRA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FB3759-9336-EE4F-8B00-D649CFBE20DF}"/>
              </a:ext>
            </a:extLst>
          </p:cNvPr>
          <p:cNvSpPr txBox="1"/>
          <p:nvPr/>
        </p:nvSpPr>
        <p:spPr>
          <a:xfrm rot="16200000">
            <a:off x="5575309" y="5680940"/>
            <a:ext cx="7375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8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Scroll</a:t>
            </a:r>
            <a:endParaRPr kumimoji="1" lang="ko-Kore-KR" altLang="en-US" sz="8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1FA4BF-A5D1-8543-8EDB-D92FF202D262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Travel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74570-20C2-3B4A-A5AC-29A223B84C2C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90B0C8-FC92-EC44-9806-99F74A6D9CDE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72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55AA3C2-5155-5945-89D0-A03CD8130EEA}"/>
              </a:ext>
            </a:extLst>
          </p:cNvPr>
          <p:cNvSpPr txBox="1"/>
          <p:nvPr/>
        </p:nvSpPr>
        <p:spPr>
          <a:xfrm>
            <a:off x="997788" y="464882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AB7A3E-6E0C-4641-A45C-72028A7C8BFC}"/>
              </a:ext>
            </a:extLst>
          </p:cNvPr>
          <p:cNvSpPr/>
          <p:nvPr/>
        </p:nvSpPr>
        <p:spPr>
          <a:xfrm>
            <a:off x="9535886" y="826867"/>
            <a:ext cx="1587075" cy="5204268"/>
          </a:xfrm>
          <a:prstGeom prst="rect">
            <a:avLst/>
          </a:prstGeom>
          <a:solidFill>
            <a:srgbClr val="64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6482FF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B9ED15E-0EC2-8845-8A1C-8C1BF4535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45" y="3354448"/>
            <a:ext cx="149101" cy="14910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7BA4DD-19B5-0949-9F53-2CE3C458F8EC}"/>
              </a:ext>
            </a:extLst>
          </p:cNvPr>
          <p:cNvSpPr/>
          <p:nvPr/>
        </p:nvSpPr>
        <p:spPr>
          <a:xfrm>
            <a:off x="1114556" y="3258013"/>
            <a:ext cx="954000" cy="154379"/>
          </a:xfrm>
          <a:prstGeom prst="rect">
            <a:avLst/>
          </a:prstGeom>
          <a:solidFill>
            <a:srgbClr val="6482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AE92BB3-5930-834F-8425-A822A4C7C033}"/>
              </a:ext>
            </a:extLst>
          </p:cNvPr>
          <p:cNvGrpSpPr/>
          <p:nvPr/>
        </p:nvGrpSpPr>
        <p:grpSpPr>
          <a:xfrm>
            <a:off x="1069038" y="1763222"/>
            <a:ext cx="2534844" cy="3331552"/>
            <a:chOff x="1069037" y="1973103"/>
            <a:chExt cx="2534844" cy="33315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813643-38F6-E84C-8B2C-E2D554BB1019}"/>
                </a:ext>
              </a:extLst>
            </p:cNvPr>
            <p:cNvSpPr txBox="1"/>
            <p:nvPr/>
          </p:nvSpPr>
          <p:spPr>
            <a:xfrm>
              <a:off x="1069038" y="1973103"/>
              <a:ext cx="2534843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0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Universities.</a:t>
              </a:r>
            </a:p>
            <a:p>
              <a:endParaRPr kumimoji="1" lang="en-US" altLang="ko-Kore-KR" sz="10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endParaRPr>
            </a:p>
            <a:p>
              <a:r>
                <a:rPr kumimoji="1" lang="en-US" altLang="ko-Kore-KR" sz="20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Academic Values.</a:t>
              </a:r>
            </a:p>
            <a:p>
              <a:endParaRPr kumimoji="1" lang="en-US" altLang="ko-Kore-KR" sz="10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endParaRPr>
            </a:p>
            <a:p>
              <a:r>
                <a:rPr kumimoji="1" lang="en-US" altLang="ko-Kore-KR" sz="20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Music.</a:t>
              </a:r>
            </a:p>
            <a:p>
              <a:endParaRPr kumimoji="1" lang="en-US" altLang="ko-Kore-KR" sz="1000" b="1" dirty="0">
                <a:latin typeface="Urbanist Black" panose="020B0A04040200000203" pitchFamily="34" charset="0"/>
                <a:cs typeface="Urbanist Black" panose="020B0A04040200000203" pitchFamily="34" charset="0"/>
              </a:endParaRPr>
            </a:p>
            <a:p>
              <a:r>
                <a:rPr kumimoji="1" lang="en-US" altLang="ko-Kore-KR" sz="2000" b="1" dirty="0">
                  <a:latin typeface="Urbanist Black" panose="020B0A04040200000203" pitchFamily="34" charset="0"/>
                  <a:cs typeface="Urbanist Black" panose="020B0A04040200000203" pitchFamily="34" charset="0"/>
                </a:rPr>
                <a:t>Travel.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A550D4-8CD3-B446-8BC6-1AE8C432FE29}"/>
                </a:ext>
              </a:extLst>
            </p:cNvPr>
            <p:cNvSpPr txBox="1"/>
            <p:nvPr/>
          </p:nvSpPr>
          <p:spPr>
            <a:xfrm>
              <a:off x="1069038" y="4827601"/>
              <a:ext cx="214094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skl072612@gmail.com</a:t>
              </a:r>
            </a:p>
            <a:p>
              <a:endParaRPr kumimoji="1" lang="en-US" altLang="ko-Kore-KR" sz="5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endParaRPr>
            </a:p>
            <a:p>
              <a:r>
                <a:rPr kumimoji="1" lang="en-US" altLang="ko-Kore-KR" sz="1000" dirty="0" err="1"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sekwang@postech.ac.kr</a:t>
              </a:r>
              <a:endParaRPr kumimoji="1" lang="ko-Kore-KR" altLang="en-US" sz="1000" dirty="0"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E11B22-D99E-114C-9242-5FA64DC20681}"/>
                </a:ext>
              </a:extLst>
            </p:cNvPr>
            <p:cNvSpPr txBox="1"/>
            <p:nvPr/>
          </p:nvSpPr>
          <p:spPr>
            <a:xfrm>
              <a:off x="1069037" y="4545343"/>
              <a:ext cx="1205624" cy="282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Contact.</a:t>
              </a:r>
              <a:endParaRPr kumimoji="1" lang="ko-Kore-KR" altLang="en-US" sz="1200" b="1" dirty="0">
                <a:latin typeface="Urbanist Black" panose="020B0A04040200000203" pitchFamily="34" charset="0"/>
                <a:cs typeface="Urbanist Black" panose="020B0A0404020000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CF9C01-A27C-BD4C-AE07-CDFD49B585C3}"/>
              </a:ext>
            </a:extLst>
          </p:cNvPr>
          <p:cNvSpPr txBox="1"/>
          <p:nvPr/>
        </p:nvSpPr>
        <p:spPr>
          <a:xfrm>
            <a:off x="2120191" y="467511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Travel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34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9AB68D0-A4CB-AA47-82A2-ED6CCAD8212E}"/>
              </a:ext>
            </a:extLst>
          </p:cNvPr>
          <p:cNvSpPr/>
          <p:nvPr/>
        </p:nvSpPr>
        <p:spPr>
          <a:xfrm>
            <a:off x="6093928" y="439758"/>
            <a:ext cx="5644738" cy="597848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6A081-B3C2-C747-B25B-C063F0623CE2}"/>
              </a:ext>
            </a:extLst>
          </p:cNvPr>
          <p:cNvSpPr/>
          <p:nvPr/>
        </p:nvSpPr>
        <p:spPr>
          <a:xfrm>
            <a:off x="445045" y="439758"/>
            <a:ext cx="6048351" cy="5978483"/>
          </a:xfrm>
          <a:prstGeom prst="rect">
            <a:avLst/>
          </a:prstGeom>
          <a:solidFill>
            <a:srgbClr val="FF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098F28-AC38-2348-9C62-3A93516BA36A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A38BA-6275-9446-A839-5212A97D9ECB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D29D55-F406-2743-9121-55CA98B0645C}"/>
              </a:ext>
            </a:extLst>
          </p:cNvPr>
          <p:cNvSpPr/>
          <p:nvPr/>
        </p:nvSpPr>
        <p:spPr>
          <a:xfrm>
            <a:off x="6098072" y="439758"/>
            <a:ext cx="5644738" cy="5978483"/>
          </a:xfrm>
          <a:prstGeom prst="rect">
            <a:avLst/>
          </a:prstGeom>
          <a:solidFill>
            <a:srgbClr val="FF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F13952-2AE5-8647-BE4D-25323CFD0CE8}"/>
              </a:ext>
            </a:extLst>
          </p:cNvPr>
          <p:cNvGrpSpPr/>
          <p:nvPr/>
        </p:nvGrpSpPr>
        <p:grpSpPr>
          <a:xfrm>
            <a:off x="10371228" y="2075318"/>
            <a:ext cx="2743163" cy="2707361"/>
            <a:chOff x="4993716" y="1075581"/>
            <a:chExt cx="2217004" cy="270736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143F06-5317-8A4E-831A-2A69077F2DF6}"/>
                </a:ext>
              </a:extLst>
            </p:cNvPr>
            <p:cNvSpPr txBox="1"/>
            <p:nvPr/>
          </p:nvSpPr>
          <p:spPr>
            <a:xfrm>
              <a:off x="4993717" y="2151726"/>
              <a:ext cx="204046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LL</a:t>
              </a:r>
              <a:endParaRPr kumimoji="1" lang="ko-Kore-KR" altLang="en-US" sz="10000" b="1" dirty="0">
                <a:solidFill>
                  <a:srgbClr val="FF595A"/>
                </a:solidFill>
                <a:latin typeface="Urbanist ExtraBold" panose="020B0A04040200000203" pitchFamily="34" charset="0"/>
                <a:cs typeface="Urbanist ExtraBold" panose="020B0A0404020000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03FA01-5436-A54A-9A0A-94B3A560F473}"/>
                </a:ext>
              </a:extLst>
            </p:cNvPr>
            <p:cNvSpPr txBox="1"/>
            <p:nvPr/>
          </p:nvSpPr>
          <p:spPr>
            <a:xfrm>
              <a:off x="4993716" y="1075581"/>
              <a:ext cx="221700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HE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5F89FD-D9E0-D340-A3AA-74A8F8E09371}"/>
              </a:ext>
            </a:extLst>
          </p:cNvPr>
          <p:cNvSpPr/>
          <p:nvPr/>
        </p:nvSpPr>
        <p:spPr>
          <a:xfrm>
            <a:off x="11746954" y="1982586"/>
            <a:ext cx="305763" cy="318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700DEDA-15AD-8C48-965C-5112E4B05EC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C9AD2DF-22AD-CB4B-99A1-80453473729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92D8DC-2D1E-F44A-B6B5-686D8B8B0802}"/>
              </a:ext>
            </a:extLst>
          </p:cNvPr>
          <p:cNvSpPr txBox="1"/>
          <p:nvPr/>
        </p:nvSpPr>
        <p:spPr>
          <a:xfrm>
            <a:off x="2207135" y="3058058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SemiBold" panose="020B0A04040200000203" pitchFamily="34" charset="0"/>
                <a:ea typeface="Urbanist SemiBold" panose="020B0A04040200000203" pitchFamily="34" charset="0"/>
                <a:cs typeface="Urbanist SemiBold" panose="020B0A04040200000203" pitchFamily="34" charset="0"/>
              </a:rPr>
              <a:t>Region.</a:t>
            </a:r>
            <a:endParaRPr kumimoji="1" lang="ko-Kore-KR" altLang="en-US" sz="1200" b="1" dirty="0">
              <a:latin typeface="Urbanist SemiBold" panose="020B0A04040200000203" pitchFamily="34" charset="0"/>
              <a:cs typeface="Urbanist SemiBold" panose="020B0A0404020000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53A9CC-1A6E-D143-9D17-99A27B62A6CC}"/>
              </a:ext>
            </a:extLst>
          </p:cNvPr>
          <p:cNvSpPr txBox="1"/>
          <p:nvPr/>
        </p:nvSpPr>
        <p:spPr>
          <a:xfrm>
            <a:off x="1763648" y="3319821"/>
            <a:ext cx="3153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Every day a little steadiness gathers, changing life as a whole.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709670C-2129-0F4C-AAB4-8851AEBAC615}"/>
              </a:ext>
            </a:extLst>
          </p:cNvPr>
          <p:cNvGrpSpPr/>
          <p:nvPr/>
        </p:nvGrpSpPr>
        <p:grpSpPr>
          <a:xfrm rot="10800000">
            <a:off x="1865158" y="3162953"/>
            <a:ext cx="290571" cy="96975"/>
            <a:chOff x="2018805" y="2301833"/>
            <a:chExt cx="290571" cy="96975"/>
          </a:xfrm>
        </p:grpSpPr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6DC1B008-5B78-B045-BE17-0725C2CB8B1E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0B98F40-E496-6343-BA46-A2E1950BDF2A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34AFB4C2-B0BC-7944-BB35-FA4B74FC7A7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CA2C081-9E6E-A64E-896D-BFB9A5240440}"/>
              </a:ext>
            </a:extLst>
          </p:cNvPr>
          <p:cNvSpPr txBox="1"/>
          <p:nvPr/>
        </p:nvSpPr>
        <p:spPr>
          <a:xfrm>
            <a:off x="1772558" y="3996949"/>
            <a:ext cx="8753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prev.   next.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619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7C7D7FB-40F0-1C4E-8081-90E989A40F7F}"/>
              </a:ext>
            </a:extLst>
          </p:cNvPr>
          <p:cNvGrpSpPr/>
          <p:nvPr/>
        </p:nvGrpSpPr>
        <p:grpSpPr>
          <a:xfrm>
            <a:off x="453334" y="442724"/>
            <a:ext cx="11293620" cy="6024003"/>
            <a:chOff x="-1947863" y="141762"/>
            <a:chExt cx="11293620" cy="612766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AB68D0-A4CB-AA47-82A2-ED6CCAD8212E}"/>
                </a:ext>
              </a:extLst>
            </p:cNvPr>
            <p:cNvSpPr/>
            <p:nvPr/>
          </p:nvSpPr>
          <p:spPr>
            <a:xfrm>
              <a:off x="3701019" y="141762"/>
              <a:ext cx="5644738" cy="612766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86A081-B3C2-C747-B25B-C063F0623CE2}"/>
                </a:ext>
              </a:extLst>
            </p:cNvPr>
            <p:cNvSpPr/>
            <p:nvPr/>
          </p:nvSpPr>
          <p:spPr>
            <a:xfrm>
              <a:off x="-1947863" y="141762"/>
              <a:ext cx="5644738" cy="612766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D74570-20C2-3B4A-A5AC-29A223B84C2C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90B0C8-FC92-EC44-9806-99F74A6D9CDE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pic>
        <p:nvPicPr>
          <p:cNvPr id="62" name="그림 61" descr="실외이(가) 표시된 사진&#10;&#10;자동 생성된 설명">
            <a:extLst>
              <a:ext uri="{FF2B5EF4-FFF2-40B4-BE49-F238E27FC236}">
                <a16:creationId xmlns:a16="http://schemas.microsoft.com/office/drawing/2014/main" id="{EB5B53A4-F849-CC4F-A4D9-67F2D84FF6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18" r="25798"/>
          <a:stretch/>
        </p:blipFill>
        <p:spPr>
          <a:xfrm rot="5400000">
            <a:off x="3088143" y="-2192085"/>
            <a:ext cx="6024004" cy="11293621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7514A25B-7776-534A-87EE-CA1AE73263A0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36F01DE-4D90-1D41-9771-5EB0E809C72C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3FD5B7BA-0D28-C945-B52F-3F56A5A35CB5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02357B25-5DF9-D547-AFC3-71116C30CC64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C6E11644-EFE0-464C-AC09-9D4AA12679EB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AAF42113-E1DC-914F-86C6-ABA353C24DCB}"/>
              </a:ext>
            </a:extLst>
          </p:cNvPr>
          <p:cNvSpPr txBox="1"/>
          <p:nvPr/>
        </p:nvSpPr>
        <p:spPr>
          <a:xfrm>
            <a:off x="5122597" y="2969066"/>
            <a:ext cx="1950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bg1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LIVE IN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A8FBA23-E671-024A-ADD0-F30D642DAE3F}"/>
              </a:ext>
            </a:extLst>
          </p:cNvPr>
          <p:cNvSpPr txBox="1"/>
          <p:nvPr/>
        </p:nvSpPr>
        <p:spPr>
          <a:xfrm>
            <a:off x="5122597" y="3391656"/>
            <a:ext cx="1456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bg1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JEJU.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03E539-1C63-3E44-B8BA-CA72F2FC8214}"/>
              </a:ext>
            </a:extLst>
          </p:cNvPr>
          <p:cNvGrpSpPr/>
          <p:nvPr/>
        </p:nvGrpSpPr>
        <p:grpSpPr>
          <a:xfrm rot="10800000">
            <a:off x="4898452" y="2881082"/>
            <a:ext cx="290571" cy="96975"/>
            <a:chOff x="2018805" y="2301833"/>
            <a:chExt cx="290571" cy="96975"/>
          </a:xfrm>
        </p:grpSpPr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17A1C170-C29C-6646-8B97-9899A5B443A2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FA8C8AE0-5CD7-1B4D-A40A-FD70BBA5A7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E0885F15-0F20-AF42-B55B-79F9AADD2BF1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DFE79E-8BE4-DF4F-B317-4A398BE64979}"/>
              </a:ext>
            </a:extLst>
          </p:cNvPr>
          <p:cNvSpPr txBox="1"/>
          <p:nvPr/>
        </p:nvSpPr>
        <p:spPr>
          <a:xfrm>
            <a:off x="5585667" y="4099542"/>
            <a:ext cx="8753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>
                <a:solidFill>
                  <a:schemeClr val="bg1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prev.   next.</a:t>
            </a:r>
            <a:endParaRPr kumimoji="1" lang="ko-Kore-KR" altLang="en-US" sz="1000" dirty="0">
              <a:solidFill>
                <a:schemeClr val="bg1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18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7C7D7FB-40F0-1C4E-8081-90E989A40F7F}"/>
              </a:ext>
            </a:extLst>
          </p:cNvPr>
          <p:cNvGrpSpPr/>
          <p:nvPr/>
        </p:nvGrpSpPr>
        <p:grpSpPr>
          <a:xfrm>
            <a:off x="445046" y="439758"/>
            <a:ext cx="11293620" cy="5978483"/>
            <a:chOff x="-1947863" y="141762"/>
            <a:chExt cx="11293620" cy="612766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AB68D0-A4CB-AA47-82A2-ED6CCAD8212E}"/>
                </a:ext>
              </a:extLst>
            </p:cNvPr>
            <p:cNvSpPr/>
            <p:nvPr/>
          </p:nvSpPr>
          <p:spPr>
            <a:xfrm>
              <a:off x="3701019" y="141762"/>
              <a:ext cx="5644738" cy="6127667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86A081-B3C2-C747-B25B-C063F0623CE2}"/>
                </a:ext>
              </a:extLst>
            </p:cNvPr>
            <p:cNvSpPr/>
            <p:nvPr/>
          </p:nvSpPr>
          <p:spPr>
            <a:xfrm>
              <a:off x="-1947863" y="141762"/>
              <a:ext cx="5644738" cy="6127667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bg1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solidFill>
                <a:schemeClr val="bg1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098F28-AC38-2348-9C62-3A93516BA36A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solidFill>
                  <a:schemeClr val="bg1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solidFill>
                <a:schemeClr val="bg1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A38BA-6275-9446-A839-5212A97D9ECB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solidFill>
                  <a:schemeClr val="bg1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solidFill>
                <a:schemeClr val="bg1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pic>
        <p:nvPicPr>
          <p:cNvPr id="77" name="그림 76" descr="실외이(가) 표시된 사진&#10;&#10;자동 생성된 설명">
            <a:extLst>
              <a:ext uri="{FF2B5EF4-FFF2-40B4-BE49-F238E27FC236}">
                <a16:creationId xmlns:a16="http://schemas.microsoft.com/office/drawing/2014/main" id="{F0AE3A4C-8861-F047-89CD-24939177F0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18" r="25798"/>
          <a:stretch/>
        </p:blipFill>
        <p:spPr>
          <a:xfrm rot="5400000">
            <a:off x="3088143" y="-2192085"/>
            <a:ext cx="6024004" cy="11293621"/>
          </a:xfrm>
          <a:prstGeom prst="rect">
            <a:avLst/>
          </a:prstGeom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6EC11BDC-580E-554B-BBC4-34F37AC54BB3}"/>
              </a:ext>
            </a:extLst>
          </p:cNvPr>
          <p:cNvGrpSpPr/>
          <p:nvPr/>
        </p:nvGrpSpPr>
        <p:grpSpPr>
          <a:xfrm>
            <a:off x="5122597" y="2809907"/>
            <a:ext cx="1950950" cy="1289635"/>
            <a:chOff x="5122597" y="2809907"/>
            <a:chExt cx="1950950" cy="1289635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5C4E5D-0933-DD45-96E4-35F96102571D}"/>
                </a:ext>
              </a:extLst>
            </p:cNvPr>
            <p:cNvSpPr txBox="1"/>
            <p:nvPr/>
          </p:nvSpPr>
          <p:spPr>
            <a:xfrm>
              <a:off x="5122597" y="2969066"/>
              <a:ext cx="19509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4000" b="1" dirty="0">
                  <a:solidFill>
                    <a:schemeClr val="bg1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LIVE IN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38CB161-4BF1-BF41-B276-28DDEA4D60CD}"/>
                </a:ext>
              </a:extLst>
            </p:cNvPr>
            <p:cNvSpPr txBox="1"/>
            <p:nvPr/>
          </p:nvSpPr>
          <p:spPr>
            <a:xfrm>
              <a:off x="5122597" y="3391656"/>
              <a:ext cx="14561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4000" b="1" dirty="0">
                  <a:solidFill>
                    <a:schemeClr val="bg1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JEJU.</a:t>
              </a:r>
            </a:p>
          </p:txBody>
        </p:sp>
        <p:cxnSp>
          <p:nvCxnSpPr>
            <p:cNvPr id="81" name="직선 연결선[R] 80">
              <a:extLst>
                <a:ext uri="{FF2B5EF4-FFF2-40B4-BE49-F238E27FC236}">
                  <a16:creationId xmlns:a16="http://schemas.microsoft.com/office/drawing/2014/main" id="{D01CBBEC-CAB8-8248-8F44-ECFFC619D07B}"/>
                </a:ext>
              </a:extLst>
            </p:cNvPr>
            <p:cNvCxnSpPr>
              <a:cxnSpLocks/>
            </p:cNvCxnSpPr>
            <p:nvPr/>
          </p:nvCxnSpPr>
          <p:spPr>
            <a:xfrm>
              <a:off x="5278609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77F837FA-03A6-CA46-B7F5-CA73A16B7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906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FF7479EC-3B64-124C-83FE-55DCED677ADB}"/>
                </a:ext>
              </a:extLst>
            </p:cNvPr>
            <p:cNvCxnSpPr>
              <a:cxnSpLocks/>
            </p:cNvCxnSpPr>
            <p:nvPr/>
          </p:nvCxnSpPr>
          <p:spPr>
            <a:xfrm>
              <a:off x="5374491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679B489F-3B5C-D841-953A-E802CE7E1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4077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79608F8D-7575-1242-BA6C-26EFA0787A9D}"/>
                </a:ext>
              </a:extLst>
            </p:cNvPr>
            <p:cNvCxnSpPr>
              <a:cxnSpLocks/>
            </p:cNvCxnSpPr>
            <p:nvPr/>
          </p:nvCxnSpPr>
          <p:spPr>
            <a:xfrm>
              <a:off x="5474063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B7833798-C74B-3346-AA9A-F3B954672A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3649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4402D738-E408-6D4B-8190-B8CAA5B63B5D}"/>
                </a:ext>
              </a:extLst>
            </p:cNvPr>
            <p:cNvCxnSpPr>
              <a:cxnSpLocks/>
            </p:cNvCxnSpPr>
            <p:nvPr/>
          </p:nvCxnSpPr>
          <p:spPr>
            <a:xfrm>
              <a:off x="5573234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5799C7B6-17FB-D642-8303-28DDA2BD4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2820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2BDD1A06-9C1B-E14D-B9C4-7B4329E89228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DAC7D94-5CC5-954E-8187-B1885D81D88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04936FDC-81B4-784A-9671-D11AED516887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E466C162-F5D5-3246-87F8-BE21B071EC4D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49588B0A-FE49-0C41-81D0-8F7268A12C27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solidFill>
                  <a:schemeClr val="bg1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solidFill>
                <a:schemeClr val="bg1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46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7C7D7FB-40F0-1C4E-8081-90E989A40F7F}"/>
              </a:ext>
            </a:extLst>
          </p:cNvPr>
          <p:cNvGrpSpPr/>
          <p:nvPr/>
        </p:nvGrpSpPr>
        <p:grpSpPr>
          <a:xfrm>
            <a:off x="453334" y="442724"/>
            <a:ext cx="11293620" cy="6024003"/>
            <a:chOff x="-1947863" y="141762"/>
            <a:chExt cx="11293620" cy="612766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AB68D0-A4CB-AA47-82A2-ED6CCAD8212E}"/>
                </a:ext>
              </a:extLst>
            </p:cNvPr>
            <p:cNvSpPr/>
            <p:nvPr/>
          </p:nvSpPr>
          <p:spPr>
            <a:xfrm>
              <a:off x="3701019" y="141762"/>
              <a:ext cx="5644738" cy="612766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86A081-B3C2-C747-B25B-C063F0623CE2}"/>
                </a:ext>
              </a:extLst>
            </p:cNvPr>
            <p:cNvSpPr/>
            <p:nvPr/>
          </p:nvSpPr>
          <p:spPr>
            <a:xfrm>
              <a:off x="-1947863" y="141762"/>
              <a:ext cx="5644738" cy="612766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D74570-20C2-3B4A-A5AC-29A223B84C2C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90B0C8-FC92-EC44-9806-99F74A6D9CDE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pic>
        <p:nvPicPr>
          <p:cNvPr id="11" name="그림 10" descr="실외이(가) 표시된 사진&#10;&#10;자동 생성된 설명">
            <a:extLst>
              <a:ext uri="{FF2B5EF4-FFF2-40B4-BE49-F238E27FC236}">
                <a16:creationId xmlns:a16="http://schemas.microsoft.com/office/drawing/2014/main" id="{847B7C81-0D3C-D342-8447-D125342833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876" r="20458"/>
          <a:stretch/>
        </p:blipFill>
        <p:spPr>
          <a:xfrm rot="5400000">
            <a:off x="3086894" y="-2199208"/>
            <a:ext cx="6018212" cy="1130190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7C95C2B-C77D-7C40-9DD1-31C46677F231}"/>
              </a:ext>
            </a:extLst>
          </p:cNvPr>
          <p:cNvGrpSpPr/>
          <p:nvPr/>
        </p:nvGrpSpPr>
        <p:grpSpPr>
          <a:xfrm>
            <a:off x="5122597" y="2809907"/>
            <a:ext cx="1950950" cy="1289635"/>
            <a:chOff x="5122597" y="2809907"/>
            <a:chExt cx="1950950" cy="128963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560F13E-BEAC-AA44-9047-35E03C9372E9}"/>
                </a:ext>
              </a:extLst>
            </p:cNvPr>
            <p:cNvSpPr txBox="1"/>
            <p:nvPr/>
          </p:nvSpPr>
          <p:spPr>
            <a:xfrm>
              <a:off x="5122597" y="2969066"/>
              <a:ext cx="19509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4000" b="1" dirty="0">
                  <a:solidFill>
                    <a:schemeClr val="bg1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LIVE IN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9F5CF2-7006-3543-961C-B3F8F4F768BA}"/>
                </a:ext>
              </a:extLst>
            </p:cNvPr>
            <p:cNvSpPr txBox="1"/>
            <p:nvPr/>
          </p:nvSpPr>
          <p:spPr>
            <a:xfrm>
              <a:off x="5122597" y="3391656"/>
              <a:ext cx="14561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4000" b="1" dirty="0">
                  <a:solidFill>
                    <a:schemeClr val="bg1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JEJU.</a:t>
              </a:r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10754972-4112-7B45-8520-DFDA5B14169B}"/>
                </a:ext>
              </a:extLst>
            </p:cNvPr>
            <p:cNvCxnSpPr>
              <a:cxnSpLocks/>
            </p:cNvCxnSpPr>
            <p:nvPr/>
          </p:nvCxnSpPr>
          <p:spPr>
            <a:xfrm>
              <a:off x="5278609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DDE3827-B344-6844-B081-375C439D29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906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id="{8BB41FA0-33B3-BD48-8F1D-E938BDC8AF52}"/>
                </a:ext>
              </a:extLst>
            </p:cNvPr>
            <p:cNvCxnSpPr>
              <a:cxnSpLocks/>
            </p:cNvCxnSpPr>
            <p:nvPr/>
          </p:nvCxnSpPr>
          <p:spPr>
            <a:xfrm>
              <a:off x="5374491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7F63E91-424A-3549-BE59-D738EDB04A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4077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B1D5AB1-575C-EF40-9542-9189C76DEA8F}"/>
                </a:ext>
              </a:extLst>
            </p:cNvPr>
            <p:cNvCxnSpPr>
              <a:cxnSpLocks/>
            </p:cNvCxnSpPr>
            <p:nvPr/>
          </p:nvCxnSpPr>
          <p:spPr>
            <a:xfrm>
              <a:off x="5474063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F5E4339-F7C5-354F-B19A-A332ACC3B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3649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661B912D-FCDA-7049-8A5D-452A84DF3B3D}"/>
                </a:ext>
              </a:extLst>
            </p:cNvPr>
            <p:cNvCxnSpPr>
              <a:cxnSpLocks/>
            </p:cNvCxnSpPr>
            <p:nvPr/>
          </p:nvCxnSpPr>
          <p:spPr>
            <a:xfrm>
              <a:off x="5573234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04C69E64-3B9C-4146-A2C4-73E53CD46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2820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BCC39AE-D05B-F740-A033-0547D09C9333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8DB010C-D77A-3D4C-A9E0-3B79229FC733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6D2C9F6D-E51C-144E-8094-45EB99D78E31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FFC17213-248E-944C-821A-3646AEDFF3E5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A0706533-035A-9F4D-A127-596B147A4E0C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3654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7C7D7FB-40F0-1C4E-8081-90E989A40F7F}"/>
              </a:ext>
            </a:extLst>
          </p:cNvPr>
          <p:cNvGrpSpPr/>
          <p:nvPr/>
        </p:nvGrpSpPr>
        <p:grpSpPr>
          <a:xfrm>
            <a:off x="453334" y="442724"/>
            <a:ext cx="11293620" cy="6024003"/>
            <a:chOff x="-1947863" y="141762"/>
            <a:chExt cx="11293620" cy="612766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AB68D0-A4CB-AA47-82A2-ED6CCAD8212E}"/>
                </a:ext>
              </a:extLst>
            </p:cNvPr>
            <p:cNvSpPr/>
            <p:nvPr/>
          </p:nvSpPr>
          <p:spPr>
            <a:xfrm>
              <a:off x="3701019" y="141762"/>
              <a:ext cx="5644738" cy="612766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86A081-B3C2-C747-B25B-C063F0623CE2}"/>
                </a:ext>
              </a:extLst>
            </p:cNvPr>
            <p:cNvSpPr/>
            <p:nvPr/>
          </p:nvSpPr>
          <p:spPr>
            <a:xfrm>
              <a:off x="-1947863" y="141762"/>
              <a:ext cx="5644738" cy="612766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D74570-20C2-3B4A-A5AC-29A223B84C2C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90B0C8-FC92-EC44-9806-99F74A6D9CDE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pic>
        <p:nvPicPr>
          <p:cNvPr id="9" name="그림 8" descr="텍스트, 나무, 실외, 눈이(가) 표시된 사진&#10;&#10;자동 생성된 설명">
            <a:extLst>
              <a:ext uri="{FF2B5EF4-FFF2-40B4-BE49-F238E27FC236}">
                <a16:creationId xmlns:a16="http://schemas.microsoft.com/office/drawing/2014/main" id="{60532B31-5CD9-C448-BD0A-F5202DCCB7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037" b="27959"/>
          <a:stretch/>
        </p:blipFill>
        <p:spPr>
          <a:xfrm>
            <a:off x="453334" y="442722"/>
            <a:ext cx="11293621" cy="6023999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EE3EBA4A-0169-E543-B6EE-CA169E461CCE}"/>
              </a:ext>
            </a:extLst>
          </p:cNvPr>
          <p:cNvGrpSpPr/>
          <p:nvPr/>
        </p:nvGrpSpPr>
        <p:grpSpPr>
          <a:xfrm>
            <a:off x="5122597" y="2809907"/>
            <a:ext cx="1950950" cy="1289635"/>
            <a:chOff x="5122597" y="2809907"/>
            <a:chExt cx="1950950" cy="128963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2FE1DF-79EB-5F43-8FC7-3D4109C0776B}"/>
                </a:ext>
              </a:extLst>
            </p:cNvPr>
            <p:cNvSpPr txBox="1"/>
            <p:nvPr/>
          </p:nvSpPr>
          <p:spPr>
            <a:xfrm>
              <a:off x="5122597" y="2969066"/>
              <a:ext cx="19509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4000" b="1" dirty="0">
                  <a:solidFill>
                    <a:schemeClr val="bg1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LIVE IN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72C2AB-2E2D-6A45-BB9D-F1C6E45F9458}"/>
                </a:ext>
              </a:extLst>
            </p:cNvPr>
            <p:cNvSpPr txBox="1"/>
            <p:nvPr/>
          </p:nvSpPr>
          <p:spPr>
            <a:xfrm>
              <a:off x="5122597" y="3391656"/>
              <a:ext cx="14561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4000" b="1" dirty="0">
                  <a:solidFill>
                    <a:schemeClr val="bg1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JEJU.</a:t>
              </a:r>
            </a:p>
          </p:txBody>
        </p: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044EEE6D-3641-914E-869E-2C06F6D36A8A}"/>
                </a:ext>
              </a:extLst>
            </p:cNvPr>
            <p:cNvCxnSpPr>
              <a:cxnSpLocks/>
            </p:cNvCxnSpPr>
            <p:nvPr/>
          </p:nvCxnSpPr>
          <p:spPr>
            <a:xfrm>
              <a:off x="5278609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9C53364D-9D77-1741-A597-EB1C1DDDEF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906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51B0160B-FF45-BC41-AB9F-E95714C9B268}"/>
                </a:ext>
              </a:extLst>
            </p:cNvPr>
            <p:cNvCxnSpPr>
              <a:cxnSpLocks/>
            </p:cNvCxnSpPr>
            <p:nvPr/>
          </p:nvCxnSpPr>
          <p:spPr>
            <a:xfrm>
              <a:off x="5374491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CB1E875-5EA5-DF40-98D1-2EC413328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4077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64C818C3-A963-3A45-B51A-690E4545D678}"/>
                </a:ext>
              </a:extLst>
            </p:cNvPr>
            <p:cNvCxnSpPr>
              <a:cxnSpLocks/>
            </p:cNvCxnSpPr>
            <p:nvPr/>
          </p:nvCxnSpPr>
          <p:spPr>
            <a:xfrm>
              <a:off x="5474063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3D09199D-D654-AF42-8416-059F2DC89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3649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BC25A9E-99C1-624F-8469-FF25DD6FEFE9}"/>
                </a:ext>
              </a:extLst>
            </p:cNvPr>
            <p:cNvCxnSpPr>
              <a:cxnSpLocks/>
            </p:cNvCxnSpPr>
            <p:nvPr/>
          </p:nvCxnSpPr>
          <p:spPr>
            <a:xfrm>
              <a:off x="5573234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467DBB8-7D70-5A4A-8F14-AA22687623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2820" y="2809907"/>
              <a:ext cx="60404" cy="80248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834FAD4-2497-4B4F-ACE9-474D7A69EDD2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8A3FB83-6F99-314A-BC44-60DF4D1A8E7C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8B1D79B-EFB8-2048-8655-AD670ABD0BB0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27878D05-E652-5E44-8561-FE236A27AE62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95C66A69-B055-8D4A-9813-5864EEA9A0E9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5351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7C7D7FB-40F0-1C4E-8081-90E989A40F7F}"/>
              </a:ext>
            </a:extLst>
          </p:cNvPr>
          <p:cNvGrpSpPr/>
          <p:nvPr/>
        </p:nvGrpSpPr>
        <p:grpSpPr>
          <a:xfrm>
            <a:off x="445046" y="439758"/>
            <a:ext cx="11293620" cy="5978483"/>
            <a:chOff x="-1947863" y="141762"/>
            <a:chExt cx="11293620" cy="612766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AB68D0-A4CB-AA47-82A2-ED6CCAD8212E}"/>
                </a:ext>
              </a:extLst>
            </p:cNvPr>
            <p:cNvSpPr/>
            <p:nvPr/>
          </p:nvSpPr>
          <p:spPr>
            <a:xfrm>
              <a:off x="3701019" y="141762"/>
              <a:ext cx="5644738" cy="612766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86A081-B3C2-C747-B25B-C063F0623CE2}"/>
                </a:ext>
              </a:extLst>
            </p:cNvPr>
            <p:cNvSpPr/>
            <p:nvPr/>
          </p:nvSpPr>
          <p:spPr>
            <a:xfrm>
              <a:off x="-1947863" y="141762"/>
              <a:ext cx="5644738" cy="612766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74570-20C2-3B4A-A5AC-29A223B84C2C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90B0C8-FC92-EC44-9806-99F74A6D9CDE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A7B1AB0-C738-4D4C-9C4F-4A807B1B5ADE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914B24FB-E873-F840-BFD8-A7BD2CDD521E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255D9684-8E55-5C44-9682-ABB87E8733C3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FBC03D02-AE73-3841-A6AC-F43D08D6357B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D7CEEA3-442A-3B4C-9BB3-9A416B8AA592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AD8581-DEEC-D142-BEAF-98618A657903}"/>
              </a:ext>
            </a:extLst>
          </p:cNvPr>
          <p:cNvGrpSpPr/>
          <p:nvPr/>
        </p:nvGrpSpPr>
        <p:grpSpPr>
          <a:xfrm>
            <a:off x="445045" y="3082252"/>
            <a:ext cx="7343054" cy="1320413"/>
            <a:chOff x="445046" y="1956190"/>
            <a:chExt cx="7343054" cy="132041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FDAD627-B087-C34B-96F0-464FA5303090}"/>
                </a:ext>
              </a:extLst>
            </p:cNvPr>
            <p:cNvGrpSpPr/>
            <p:nvPr/>
          </p:nvGrpSpPr>
          <p:grpSpPr>
            <a:xfrm>
              <a:off x="1394724" y="1956192"/>
              <a:ext cx="1205624" cy="1255138"/>
              <a:chOff x="1394724" y="1956192"/>
              <a:chExt cx="1205624" cy="1255138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2926CE-CAE6-5745-9F5C-AC37C00DABD7}"/>
                  </a:ext>
                </a:extLst>
              </p:cNvPr>
              <p:cNvSpPr txBox="1"/>
              <p:nvPr/>
            </p:nvSpPr>
            <p:spPr>
              <a:xfrm>
                <a:off x="1394724" y="1956192"/>
                <a:ext cx="120562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200" dirty="0" err="1">
                    <a:latin typeface="Urbanist Medium" panose="020B0A04040200000203" pitchFamily="34" charset="0"/>
                    <a:ea typeface="Urbanist Medium" panose="020B0A04040200000203" pitchFamily="34" charset="0"/>
                    <a:cs typeface="Urbanist Medium" panose="020B0A04040200000203" pitchFamily="34" charset="0"/>
                  </a:rPr>
                  <a:t>Noryangjin</a:t>
                </a:r>
                <a:r>
                  <a:rPr kumimoji="1" lang="en-US" altLang="ko-Kore-KR" sz="1200" dirty="0">
                    <a:latin typeface="Urbanist Medium" panose="020B0A04040200000203" pitchFamily="34" charset="0"/>
                    <a:ea typeface="Urbanist Medium" panose="020B0A04040200000203" pitchFamily="34" charset="0"/>
                    <a:cs typeface="Urbanist Medium" panose="020B0A04040200000203" pitchFamily="34" charset="0"/>
                  </a:rPr>
                  <a:t>, </a:t>
                </a:r>
                <a:r>
                  <a:rPr kumimoji="1" lang="en-US" altLang="ko-Kore-KR" sz="1400" dirty="0">
                    <a:latin typeface="Urbanist Medium" panose="020B0A04040200000203" pitchFamily="34" charset="0"/>
                    <a:ea typeface="Urbanist Medium" panose="020B0A04040200000203" pitchFamily="34" charset="0"/>
                    <a:cs typeface="Urbanist Medium" panose="020B0A04040200000203" pitchFamily="34" charset="0"/>
                  </a:rPr>
                  <a:t>Seoul</a:t>
                </a:r>
                <a:endParaRPr kumimoji="1" lang="ko-Kore-KR" altLang="en-US" sz="1400" dirty="0">
                  <a:latin typeface="Urbanist Medium" panose="020B0A04040200000203" pitchFamily="34" charset="0"/>
                  <a:cs typeface="Urbanist Medium" panose="020B0A04040200000203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F6EE14-0A50-8F42-A269-47C3ABEE515C}"/>
                  </a:ext>
                </a:extLst>
              </p:cNvPr>
              <p:cNvSpPr txBox="1"/>
              <p:nvPr/>
            </p:nvSpPr>
            <p:spPr>
              <a:xfrm>
                <a:off x="1394724" y="2417855"/>
                <a:ext cx="12056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200" dirty="0">
                    <a:latin typeface="Urbanist Medium" panose="020B0A04040200000203" pitchFamily="34" charset="0"/>
                    <a:ea typeface="Urbanist Medium" panose="020B0A04040200000203" pitchFamily="34" charset="0"/>
                    <a:cs typeface="Urbanist Medium" panose="020B0A04040200000203" pitchFamily="34" charset="0"/>
                  </a:rPr>
                  <a:t>2001 - 2003</a:t>
                </a:r>
                <a:endParaRPr kumimoji="1" lang="ko-Kore-KR" altLang="en-US" sz="1200" dirty="0">
                  <a:latin typeface="Urbanist Medium" panose="020B0A04040200000203" pitchFamily="34" charset="0"/>
                  <a:cs typeface="Urbanist Medium" panose="020B0A04040200000203" pitchFamily="34" charset="0"/>
                </a:endParaRP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9A298A00-430A-6949-A120-A249ADB1F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0574" y="2742085"/>
                <a:ext cx="469245" cy="469245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76D76F0-3294-A046-838A-FABE07F6D4DF}"/>
                </a:ext>
              </a:extLst>
            </p:cNvPr>
            <p:cNvGrpSpPr/>
            <p:nvPr/>
          </p:nvGrpSpPr>
          <p:grpSpPr>
            <a:xfrm>
              <a:off x="3742254" y="1956191"/>
              <a:ext cx="1205624" cy="1255139"/>
              <a:chOff x="3742254" y="1956191"/>
              <a:chExt cx="1205624" cy="125513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D566C3-65A6-F243-B15F-99B169B152FF}"/>
                  </a:ext>
                </a:extLst>
              </p:cNvPr>
              <p:cNvSpPr txBox="1"/>
              <p:nvPr/>
            </p:nvSpPr>
            <p:spPr>
              <a:xfrm>
                <a:off x="3742254" y="1956191"/>
                <a:ext cx="120562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200" dirty="0" err="1">
                    <a:latin typeface="Urbanist Medium" panose="020B0A04040200000203" pitchFamily="34" charset="0"/>
                    <a:ea typeface="Urbanist Medium" panose="020B0A04040200000203" pitchFamily="34" charset="0"/>
                    <a:cs typeface="Urbanist Medium" panose="020B0A04040200000203" pitchFamily="34" charset="0"/>
                  </a:rPr>
                  <a:t>Bundang</a:t>
                </a:r>
                <a:r>
                  <a:rPr kumimoji="1" lang="en-US" altLang="ko-Kore-KR" sz="1200" dirty="0">
                    <a:latin typeface="Urbanist Medium" panose="020B0A04040200000203" pitchFamily="34" charset="0"/>
                    <a:ea typeface="Urbanist Medium" panose="020B0A04040200000203" pitchFamily="34" charset="0"/>
                    <a:cs typeface="Urbanist Medium" panose="020B0A04040200000203" pitchFamily="34" charset="0"/>
                  </a:rPr>
                  <a:t>, </a:t>
                </a:r>
                <a:r>
                  <a:rPr kumimoji="1" lang="en-US" altLang="ko-Kore-KR" sz="1400" dirty="0" err="1">
                    <a:latin typeface="Urbanist Medium" panose="020B0A04040200000203" pitchFamily="34" charset="0"/>
                    <a:ea typeface="Urbanist Medium" panose="020B0A04040200000203" pitchFamily="34" charset="0"/>
                    <a:cs typeface="Urbanist Medium" panose="020B0A04040200000203" pitchFamily="34" charset="0"/>
                  </a:rPr>
                  <a:t>Seongnam</a:t>
                </a:r>
                <a:endParaRPr kumimoji="1" lang="ko-Kore-KR" altLang="en-US" sz="1400" dirty="0">
                  <a:latin typeface="Urbanist Medium" panose="020B0A04040200000203" pitchFamily="34" charset="0"/>
                  <a:cs typeface="Urbanist Medium" panose="020B0A04040200000203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9BF443-C2D3-A24C-875D-BF2432B8A2BA}"/>
                  </a:ext>
                </a:extLst>
              </p:cNvPr>
              <p:cNvSpPr txBox="1"/>
              <p:nvPr/>
            </p:nvSpPr>
            <p:spPr>
              <a:xfrm>
                <a:off x="3742254" y="2417855"/>
                <a:ext cx="12056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200" dirty="0">
                    <a:latin typeface="Urbanist Medium" panose="020B0A04040200000203" pitchFamily="34" charset="0"/>
                    <a:ea typeface="Urbanist Medium" panose="020B0A04040200000203" pitchFamily="34" charset="0"/>
                    <a:cs typeface="Urbanist Medium" panose="020B0A04040200000203" pitchFamily="34" charset="0"/>
                  </a:rPr>
                  <a:t>2003 - 2011</a:t>
                </a:r>
                <a:endParaRPr kumimoji="1" lang="ko-Kore-KR" altLang="en-US" sz="1200" dirty="0">
                  <a:latin typeface="Urbanist Medium" panose="020B0A04040200000203" pitchFamily="34" charset="0"/>
                  <a:cs typeface="Urbanist Medium" panose="020B0A04040200000203" pitchFamily="34" charset="0"/>
                </a:endParaRP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980C3CB-F786-144B-A7EC-ECE04605E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7240" y="2742085"/>
                <a:ext cx="469245" cy="469245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D5B54E1-FFFF-7C48-AC46-87FAE8EE7327}"/>
                </a:ext>
              </a:extLst>
            </p:cNvPr>
            <p:cNvGrpSpPr/>
            <p:nvPr/>
          </p:nvGrpSpPr>
          <p:grpSpPr>
            <a:xfrm>
              <a:off x="6069706" y="1956190"/>
              <a:ext cx="1225702" cy="1255139"/>
              <a:chOff x="6069706" y="1956190"/>
              <a:chExt cx="1225702" cy="125513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F48E989-2E3D-8448-A5FB-2B4852808309}"/>
                  </a:ext>
                </a:extLst>
              </p:cNvPr>
              <p:cNvSpPr txBox="1"/>
              <p:nvPr/>
            </p:nvSpPr>
            <p:spPr>
              <a:xfrm>
                <a:off x="6089784" y="1956190"/>
                <a:ext cx="120562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200" dirty="0" err="1">
                    <a:latin typeface="Urbanist Medium" panose="020B0A04040200000203" pitchFamily="34" charset="0"/>
                    <a:ea typeface="Urbanist Medium" panose="020B0A04040200000203" pitchFamily="34" charset="0"/>
                    <a:cs typeface="Urbanist Medium" panose="020B0A04040200000203" pitchFamily="34" charset="0"/>
                  </a:rPr>
                  <a:t>Seogwipo</a:t>
                </a:r>
                <a:r>
                  <a:rPr kumimoji="1" lang="en-US" altLang="ko-Kore-KR" sz="1200" dirty="0">
                    <a:latin typeface="Urbanist Medium" panose="020B0A04040200000203" pitchFamily="34" charset="0"/>
                    <a:ea typeface="Urbanist Medium" panose="020B0A04040200000203" pitchFamily="34" charset="0"/>
                    <a:cs typeface="Urbanist Medium" panose="020B0A04040200000203" pitchFamily="34" charset="0"/>
                  </a:rPr>
                  <a:t>, </a:t>
                </a:r>
                <a:r>
                  <a:rPr kumimoji="1" lang="en-US" altLang="ko-Kore-KR" sz="1400" dirty="0" err="1">
                    <a:latin typeface="Urbanist Medium" panose="020B0A04040200000203" pitchFamily="34" charset="0"/>
                    <a:ea typeface="Urbanist Medium" panose="020B0A04040200000203" pitchFamily="34" charset="0"/>
                    <a:cs typeface="Urbanist Medium" panose="020B0A04040200000203" pitchFamily="34" charset="0"/>
                  </a:rPr>
                  <a:t>Jeju</a:t>
                </a:r>
                <a:endParaRPr kumimoji="1" lang="ko-Kore-KR" altLang="en-US" sz="1400" dirty="0">
                  <a:latin typeface="Urbanist Medium" panose="020B0A04040200000203" pitchFamily="34" charset="0"/>
                  <a:cs typeface="Urbanist Medium" panose="020B0A04040200000203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BBF59BD-C428-2C4D-9A7B-523CFAB7192B}"/>
                  </a:ext>
                </a:extLst>
              </p:cNvPr>
              <p:cNvSpPr txBox="1"/>
              <p:nvPr/>
            </p:nvSpPr>
            <p:spPr>
              <a:xfrm>
                <a:off x="6089784" y="2417855"/>
                <a:ext cx="12056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200" dirty="0">
                    <a:latin typeface="Urbanist Medium" panose="020B0A04040200000203" pitchFamily="34" charset="0"/>
                    <a:ea typeface="Urbanist Medium" panose="020B0A04040200000203" pitchFamily="34" charset="0"/>
                    <a:cs typeface="Urbanist Medium" panose="020B0A04040200000203" pitchFamily="34" charset="0"/>
                  </a:rPr>
                  <a:t>2011 - current</a:t>
                </a:r>
                <a:endParaRPr kumimoji="1" lang="ko-Kore-KR" altLang="en-US" sz="1200" dirty="0">
                  <a:latin typeface="Urbanist Medium" panose="020B0A04040200000203" pitchFamily="34" charset="0"/>
                  <a:cs typeface="Urbanist Medium" panose="020B0A04040200000203" pitchFamily="34" charset="0"/>
                </a:endParaRPr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841B899-7011-FF47-8D98-C15998ED9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9706" y="2742084"/>
                <a:ext cx="469245" cy="469245"/>
              </a:xfrm>
              <a:prstGeom prst="rect">
                <a:avLst/>
              </a:prstGeom>
            </p:spPr>
          </p:pic>
        </p:grp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1AC3E93D-6C3F-BA46-8A18-26D051BA03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046" y="3276603"/>
              <a:ext cx="7343054" cy="0"/>
            </a:xfrm>
            <a:prstGeom prst="line">
              <a:avLst/>
            </a:prstGeom>
            <a:ln>
              <a:solidFill>
                <a:srgbClr val="B4B4B4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3B91B8-E11D-024A-BD30-4F4D75DBF2F5}"/>
              </a:ext>
            </a:extLst>
          </p:cNvPr>
          <p:cNvGrpSpPr/>
          <p:nvPr/>
        </p:nvGrpSpPr>
        <p:grpSpPr>
          <a:xfrm>
            <a:off x="6089783" y="4679548"/>
            <a:ext cx="5648883" cy="1305726"/>
            <a:chOff x="6089784" y="3658999"/>
            <a:chExt cx="5648883" cy="130572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188DA-CE26-E042-A10D-D0E41FC00E0C}"/>
                </a:ext>
              </a:extLst>
            </p:cNvPr>
            <p:cNvSpPr txBox="1"/>
            <p:nvPr/>
          </p:nvSpPr>
          <p:spPr>
            <a:xfrm>
              <a:off x="7295408" y="3659000"/>
              <a:ext cx="120562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>
                  <a:latin typeface="Urbanist Medium" panose="020B0A04040200000203" pitchFamily="34" charset="0"/>
                  <a:cs typeface="Urbanist Medium" panose="020B0A04040200000203" pitchFamily="34" charset="0"/>
                </a:rPr>
                <a:t>Bukgu</a:t>
              </a:r>
              <a:r>
                <a:rPr kumimoji="1" lang="en-US" altLang="ko-Kore-KR" sz="1200" dirty="0">
                  <a:latin typeface="Urbanist Medium" panose="020B0A04040200000203" pitchFamily="34" charset="0"/>
                  <a:cs typeface="Urbanist Medium" panose="020B0A04040200000203" pitchFamily="34" charset="0"/>
                </a:rPr>
                <a:t>,</a:t>
              </a:r>
            </a:p>
            <a:p>
              <a:r>
                <a:rPr kumimoji="1" lang="en-US" altLang="ko-Kore-KR" sz="1400" dirty="0">
                  <a:latin typeface="Urbanist Medium" panose="020B0A04040200000203" pitchFamily="34" charset="0"/>
                  <a:cs typeface="Urbanist Medium" panose="020B0A04040200000203" pitchFamily="34" charset="0"/>
                </a:rPr>
                <a:t>Gwangju</a:t>
              </a:r>
              <a:endParaRPr kumimoji="1" lang="ko-Kore-KR" altLang="en-US" sz="1400" dirty="0"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25E1871-3EFA-BC48-9DE0-2F35514F2D89}"/>
                </a:ext>
              </a:extLst>
            </p:cNvPr>
            <p:cNvSpPr txBox="1"/>
            <p:nvPr/>
          </p:nvSpPr>
          <p:spPr>
            <a:xfrm>
              <a:off x="9326604" y="3658999"/>
              <a:ext cx="120562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>
                  <a:latin typeface="Urbanist Medium" panose="020B0A04040200000203" pitchFamily="34" charset="0"/>
                  <a:cs typeface="Urbanist Medium" panose="020B0A04040200000203" pitchFamily="34" charset="0"/>
                </a:rPr>
                <a:t>Jigok</a:t>
              </a:r>
              <a:r>
                <a:rPr kumimoji="1" lang="en-US" altLang="ko-Kore-KR" sz="1200" dirty="0">
                  <a:latin typeface="Urbanist Medium" panose="020B0A04040200000203" pitchFamily="34" charset="0"/>
                  <a:cs typeface="Urbanist Medium" panose="020B0A04040200000203" pitchFamily="34" charset="0"/>
                </a:rPr>
                <a:t>,</a:t>
              </a:r>
            </a:p>
            <a:p>
              <a:r>
                <a:rPr kumimoji="1" lang="en-US" altLang="ko-Kore-KR" sz="1400" dirty="0">
                  <a:latin typeface="Urbanist Medium" panose="020B0A04040200000203" pitchFamily="34" charset="0"/>
                  <a:cs typeface="Urbanist Medium" panose="020B0A04040200000203" pitchFamily="34" charset="0"/>
                </a:rPr>
                <a:t>Pohang</a:t>
              </a:r>
              <a:endParaRPr kumimoji="1" lang="ko-Kore-KR" altLang="en-US" sz="1400" dirty="0"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644E98-8D47-7A45-A586-3BA6C68DABC1}"/>
                </a:ext>
              </a:extLst>
            </p:cNvPr>
            <p:cNvSpPr txBox="1"/>
            <p:nvPr/>
          </p:nvSpPr>
          <p:spPr>
            <a:xfrm>
              <a:off x="7295408" y="4120664"/>
              <a:ext cx="1205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2020 - 2021</a:t>
              </a:r>
              <a:endParaRPr kumimoji="1" lang="ko-Kore-KR" altLang="en-US" sz="1200" dirty="0"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4EAE5AF-D4CA-8C40-866E-B52DDC39D11F}"/>
                </a:ext>
              </a:extLst>
            </p:cNvPr>
            <p:cNvSpPr txBox="1"/>
            <p:nvPr/>
          </p:nvSpPr>
          <p:spPr>
            <a:xfrm>
              <a:off x="9322460" y="4120664"/>
              <a:ext cx="1205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2021 - current</a:t>
              </a:r>
              <a:endParaRPr kumimoji="1" lang="ko-Kore-KR" altLang="en-US" sz="1200" dirty="0"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4DF4D20-AA11-BE42-8E38-77C754AF8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8854" y="4422894"/>
              <a:ext cx="469246" cy="46924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C6D2D86-9F1D-464F-A3E8-82748416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34183" y="4422894"/>
              <a:ext cx="469246" cy="469246"/>
            </a:xfrm>
            <a:prstGeom prst="rect">
              <a:avLst/>
            </a:prstGeom>
          </p:spPr>
        </p:pic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CEAF6BDE-1C28-7142-BAB7-7173262CA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9784" y="4964725"/>
              <a:ext cx="5648883" cy="0"/>
            </a:xfrm>
            <a:prstGeom prst="line">
              <a:avLst/>
            </a:prstGeom>
            <a:ln>
              <a:solidFill>
                <a:srgbClr val="B4B4B4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0F5D1AA-D901-9840-B4E1-EA415310E3D4}"/>
              </a:ext>
            </a:extLst>
          </p:cNvPr>
          <p:cNvGrpSpPr/>
          <p:nvPr/>
        </p:nvGrpSpPr>
        <p:grpSpPr>
          <a:xfrm>
            <a:off x="1420573" y="1479351"/>
            <a:ext cx="1456193" cy="1130476"/>
            <a:chOff x="970484" y="1117394"/>
            <a:chExt cx="2416693" cy="113047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2BB7C78-36CD-3445-AA73-18D56ED967E7}"/>
                </a:ext>
              </a:extLst>
            </p:cNvPr>
            <p:cNvSpPr txBox="1"/>
            <p:nvPr/>
          </p:nvSpPr>
          <p:spPr>
            <a:xfrm>
              <a:off x="970484" y="1117394"/>
              <a:ext cx="24166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4000" b="1" dirty="0">
                  <a:solidFill>
                    <a:srgbClr val="FF595A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TIME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CBEDFFC-F385-264E-9F12-E8ABBB424CA6}"/>
                </a:ext>
              </a:extLst>
            </p:cNvPr>
            <p:cNvSpPr txBox="1"/>
            <p:nvPr/>
          </p:nvSpPr>
          <p:spPr>
            <a:xfrm>
              <a:off x="970484" y="1539984"/>
              <a:ext cx="24166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4000" b="1" dirty="0">
                  <a:solidFill>
                    <a:srgbClr val="FF595A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LINE.</a:t>
              </a:r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859AAD76-998F-E142-B62F-271715410B1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FC1F2604-E7D9-0D4B-8EED-EA02E430190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0DB7F1CA-E11E-A249-9420-41E8822CA3E6}"/>
              </a:ext>
            </a:extLst>
          </p:cNvPr>
          <p:cNvCxnSpPr>
            <a:cxnSpLocks/>
          </p:cNvCxnSpPr>
          <p:nvPr/>
        </p:nvCxnSpPr>
        <p:spPr>
          <a:xfrm>
            <a:off x="1553291" y="1461020"/>
            <a:ext cx="336527" cy="0"/>
          </a:xfrm>
          <a:prstGeom prst="line">
            <a:avLst/>
          </a:prstGeom>
          <a:ln w="31750">
            <a:solidFill>
              <a:srgbClr val="FF59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A33C4F05-AD08-3549-A409-990E2B7DEC17}"/>
              </a:ext>
            </a:extLst>
          </p:cNvPr>
          <p:cNvCxnSpPr>
            <a:cxnSpLocks/>
          </p:cNvCxnSpPr>
          <p:nvPr/>
        </p:nvCxnSpPr>
        <p:spPr>
          <a:xfrm>
            <a:off x="1553291" y="1289328"/>
            <a:ext cx="179838" cy="0"/>
          </a:xfrm>
          <a:prstGeom prst="line">
            <a:avLst/>
          </a:prstGeom>
          <a:ln w="31750">
            <a:solidFill>
              <a:srgbClr val="FF59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720D785D-8673-3644-983C-DD6EC800D2EF}"/>
              </a:ext>
            </a:extLst>
          </p:cNvPr>
          <p:cNvCxnSpPr>
            <a:cxnSpLocks/>
          </p:cNvCxnSpPr>
          <p:nvPr/>
        </p:nvCxnSpPr>
        <p:spPr>
          <a:xfrm>
            <a:off x="1550610" y="1370351"/>
            <a:ext cx="262800" cy="0"/>
          </a:xfrm>
          <a:prstGeom prst="line">
            <a:avLst/>
          </a:prstGeom>
          <a:ln w="31750">
            <a:solidFill>
              <a:srgbClr val="FF59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81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74570-20C2-3B4A-A5AC-29A223B84C2C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90B0C8-FC92-EC44-9806-99F74A6D9CDE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0F5D1AA-D901-9840-B4E1-EA415310E3D4}"/>
              </a:ext>
            </a:extLst>
          </p:cNvPr>
          <p:cNvGrpSpPr/>
          <p:nvPr/>
        </p:nvGrpSpPr>
        <p:grpSpPr>
          <a:xfrm>
            <a:off x="1208701" y="1111363"/>
            <a:ext cx="1456193" cy="1130476"/>
            <a:chOff x="970484" y="1117394"/>
            <a:chExt cx="2416693" cy="113047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2BB7C78-36CD-3445-AA73-18D56ED967E7}"/>
                </a:ext>
              </a:extLst>
            </p:cNvPr>
            <p:cNvSpPr txBox="1"/>
            <p:nvPr/>
          </p:nvSpPr>
          <p:spPr>
            <a:xfrm>
              <a:off x="970484" y="1117394"/>
              <a:ext cx="24166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4000" b="1" dirty="0">
                  <a:solidFill>
                    <a:srgbClr val="FF595A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TIME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CBEDFFC-F385-264E-9F12-E8ABBB424CA6}"/>
                </a:ext>
              </a:extLst>
            </p:cNvPr>
            <p:cNvSpPr txBox="1"/>
            <p:nvPr/>
          </p:nvSpPr>
          <p:spPr>
            <a:xfrm>
              <a:off x="970484" y="1539984"/>
              <a:ext cx="24166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4000" b="1" dirty="0">
                  <a:solidFill>
                    <a:srgbClr val="FF595A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LINE.</a:t>
              </a:r>
            </a:p>
          </p:txBody>
        </p:sp>
      </p:grp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0DB7F1CA-E11E-A249-9420-41E8822CA3E6}"/>
              </a:ext>
            </a:extLst>
          </p:cNvPr>
          <p:cNvCxnSpPr>
            <a:cxnSpLocks/>
          </p:cNvCxnSpPr>
          <p:nvPr/>
        </p:nvCxnSpPr>
        <p:spPr>
          <a:xfrm>
            <a:off x="1341419" y="1093032"/>
            <a:ext cx="336527" cy="0"/>
          </a:xfrm>
          <a:prstGeom prst="line">
            <a:avLst/>
          </a:prstGeom>
          <a:ln w="31750">
            <a:solidFill>
              <a:srgbClr val="FF59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A33C4F05-AD08-3549-A409-990E2B7DEC17}"/>
              </a:ext>
            </a:extLst>
          </p:cNvPr>
          <p:cNvCxnSpPr>
            <a:cxnSpLocks/>
          </p:cNvCxnSpPr>
          <p:nvPr/>
        </p:nvCxnSpPr>
        <p:spPr>
          <a:xfrm>
            <a:off x="1341419" y="921340"/>
            <a:ext cx="179838" cy="0"/>
          </a:xfrm>
          <a:prstGeom prst="line">
            <a:avLst/>
          </a:prstGeom>
          <a:ln w="31750">
            <a:solidFill>
              <a:srgbClr val="FF59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720D785D-8673-3644-983C-DD6EC800D2EF}"/>
              </a:ext>
            </a:extLst>
          </p:cNvPr>
          <p:cNvCxnSpPr>
            <a:cxnSpLocks/>
          </p:cNvCxnSpPr>
          <p:nvPr/>
        </p:nvCxnSpPr>
        <p:spPr>
          <a:xfrm>
            <a:off x="1338738" y="1002363"/>
            <a:ext cx="262800" cy="0"/>
          </a:xfrm>
          <a:prstGeom prst="line">
            <a:avLst/>
          </a:prstGeom>
          <a:ln w="31750">
            <a:solidFill>
              <a:srgbClr val="FF59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571C52-3250-CF4D-9121-9B294E7EB098}"/>
              </a:ext>
            </a:extLst>
          </p:cNvPr>
          <p:cNvSpPr/>
          <p:nvPr/>
        </p:nvSpPr>
        <p:spPr>
          <a:xfrm>
            <a:off x="582230" y="3244589"/>
            <a:ext cx="11030220" cy="3628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2F3B83F-DA65-5C47-AF27-19A184AD709C}"/>
              </a:ext>
            </a:extLst>
          </p:cNvPr>
          <p:cNvGrpSpPr/>
          <p:nvPr/>
        </p:nvGrpSpPr>
        <p:grpSpPr>
          <a:xfrm>
            <a:off x="4118216" y="2370389"/>
            <a:ext cx="720000" cy="720000"/>
            <a:chOff x="4272561" y="4326562"/>
            <a:chExt cx="720000" cy="72000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329B6E6-0E08-C44B-9108-9696B05DE0EB}"/>
                </a:ext>
              </a:extLst>
            </p:cNvPr>
            <p:cNvSpPr/>
            <p:nvPr/>
          </p:nvSpPr>
          <p:spPr>
            <a:xfrm>
              <a:off x="4272561" y="4326562"/>
              <a:ext cx="720000" cy="720000"/>
            </a:xfrm>
            <a:prstGeom prst="ellipse">
              <a:avLst/>
            </a:prstGeom>
            <a:solidFill>
              <a:srgbClr val="FF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CC72902A-422F-664B-8E20-54BCA60F3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4397938" y="4451939"/>
              <a:ext cx="469245" cy="469245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A6E13AE-CF0A-CA47-9C35-912AACD369A7}"/>
              </a:ext>
            </a:extLst>
          </p:cNvPr>
          <p:cNvGrpSpPr/>
          <p:nvPr/>
        </p:nvGrpSpPr>
        <p:grpSpPr>
          <a:xfrm>
            <a:off x="5736000" y="3760509"/>
            <a:ext cx="720000" cy="720000"/>
            <a:chOff x="5376000" y="5901144"/>
            <a:chExt cx="720000" cy="720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EF51343-3B22-CB4A-A7BA-4D8689A85D5D}"/>
                </a:ext>
              </a:extLst>
            </p:cNvPr>
            <p:cNvSpPr/>
            <p:nvPr/>
          </p:nvSpPr>
          <p:spPr>
            <a:xfrm>
              <a:off x="5376000" y="5901144"/>
              <a:ext cx="720000" cy="720000"/>
            </a:xfrm>
            <a:prstGeom prst="ellipse">
              <a:avLst/>
            </a:prstGeom>
            <a:solidFill>
              <a:srgbClr val="FF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F0DE8845-3D3C-0D41-953D-83F79E2E3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5501377" y="6026521"/>
              <a:ext cx="469245" cy="469245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AA20A9-74F6-194F-A8A5-B0B43AF94439}"/>
              </a:ext>
            </a:extLst>
          </p:cNvPr>
          <p:cNvGrpSpPr/>
          <p:nvPr/>
        </p:nvGrpSpPr>
        <p:grpSpPr>
          <a:xfrm>
            <a:off x="7388508" y="2365933"/>
            <a:ext cx="720000" cy="720000"/>
            <a:chOff x="8367635" y="5733370"/>
            <a:chExt cx="720000" cy="720000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ADDC09A-BA6E-6745-9642-2699D63300BD}"/>
                </a:ext>
              </a:extLst>
            </p:cNvPr>
            <p:cNvSpPr/>
            <p:nvPr/>
          </p:nvSpPr>
          <p:spPr>
            <a:xfrm>
              <a:off x="8367635" y="5733370"/>
              <a:ext cx="720000" cy="720000"/>
            </a:xfrm>
            <a:prstGeom prst="ellipse">
              <a:avLst/>
            </a:prstGeom>
            <a:solidFill>
              <a:srgbClr val="FF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345ED54-9A25-4243-B339-C74C7F3D2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8493012" y="5858747"/>
              <a:ext cx="469246" cy="469246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3754524-7A2F-4740-B6EF-0B132BB721E6}"/>
              </a:ext>
            </a:extLst>
          </p:cNvPr>
          <p:cNvGrpSpPr/>
          <p:nvPr/>
        </p:nvGrpSpPr>
        <p:grpSpPr>
          <a:xfrm>
            <a:off x="8955234" y="3766733"/>
            <a:ext cx="720000" cy="720000"/>
            <a:chOff x="8367635" y="5733370"/>
            <a:chExt cx="720000" cy="720000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A7226DA-4E0C-F849-A276-01EC78CA4461}"/>
                </a:ext>
              </a:extLst>
            </p:cNvPr>
            <p:cNvSpPr/>
            <p:nvPr/>
          </p:nvSpPr>
          <p:spPr>
            <a:xfrm>
              <a:off x="8367635" y="5733370"/>
              <a:ext cx="720000" cy="720000"/>
            </a:xfrm>
            <a:prstGeom prst="ellipse">
              <a:avLst/>
            </a:prstGeom>
            <a:solidFill>
              <a:srgbClr val="FF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BCCA4FD-F20D-6C49-AE71-C54A00BDE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8493012" y="5858747"/>
              <a:ext cx="469246" cy="469246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ACFB6A4-5B04-B94D-802C-7A7B99F94E4D}"/>
              </a:ext>
            </a:extLst>
          </p:cNvPr>
          <p:cNvGrpSpPr/>
          <p:nvPr/>
        </p:nvGrpSpPr>
        <p:grpSpPr>
          <a:xfrm>
            <a:off x="2516766" y="3752665"/>
            <a:ext cx="720000" cy="720000"/>
            <a:chOff x="3495553" y="5046562"/>
            <a:chExt cx="720000" cy="720000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F437E37-180D-F143-974E-026992F5C40E}"/>
                </a:ext>
              </a:extLst>
            </p:cNvPr>
            <p:cNvSpPr/>
            <p:nvPr/>
          </p:nvSpPr>
          <p:spPr>
            <a:xfrm>
              <a:off x="3495553" y="5046562"/>
              <a:ext cx="720000" cy="720000"/>
            </a:xfrm>
            <a:prstGeom prst="ellipse">
              <a:avLst/>
            </a:prstGeom>
            <a:solidFill>
              <a:srgbClr val="FF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543887C9-A35C-504E-8ABF-DB6830351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3620930" y="5171939"/>
              <a:ext cx="469245" cy="469245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2035D0BB-D91E-554A-9529-E6AC3398A8E3}"/>
              </a:ext>
            </a:extLst>
          </p:cNvPr>
          <p:cNvSpPr txBox="1"/>
          <p:nvPr/>
        </p:nvSpPr>
        <p:spPr>
          <a:xfrm>
            <a:off x="3756350" y="3305599"/>
            <a:ext cx="1443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Urbanist SemiBold" panose="020B0A04040200000203" pitchFamily="34" charset="0"/>
                <a:ea typeface="Urbanist SemiBold" panose="020B0A04040200000203" pitchFamily="34" charset="0"/>
                <a:cs typeface="Urbanist SemiBold" panose="020B0A04040200000203" pitchFamily="34" charset="0"/>
              </a:rPr>
              <a:t>2003 - 2011</a:t>
            </a:r>
            <a:endParaRPr kumimoji="1" lang="ko-Kore-KR" altLang="en-US" sz="1200" b="1" dirty="0">
              <a:latin typeface="Urbanist SemiBold" panose="020B0A04040200000203" pitchFamily="34" charset="0"/>
              <a:cs typeface="Urbanist SemiBold" panose="020B0A040402000002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B0F9971-227E-614F-A46D-3A2824C055AD}"/>
              </a:ext>
            </a:extLst>
          </p:cNvPr>
          <p:cNvSpPr txBox="1"/>
          <p:nvPr/>
        </p:nvSpPr>
        <p:spPr>
          <a:xfrm>
            <a:off x="5375905" y="3305598"/>
            <a:ext cx="1443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Urbanist SemiBold" panose="020B0A04040200000203" pitchFamily="34" charset="0"/>
                <a:ea typeface="Urbanist SemiBold" panose="020B0A04040200000203" pitchFamily="34" charset="0"/>
                <a:cs typeface="Urbanist SemiBold" panose="020B0A04040200000203" pitchFamily="34" charset="0"/>
              </a:rPr>
              <a:t>2011 - current</a:t>
            </a:r>
            <a:endParaRPr kumimoji="1" lang="ko-Kore-KR" altLang="en-US" sz="1200" b="1" dirty="0">
              <a:latin typeface="Urbanist SemiBold" panose="020B0A04040200000203" pitchFamily="34" charset="0"/>
              <a:cs typeface="Urbanist SemiBold" panose="020B0A0404020000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6CF601E-2FBC-6D49-B00F-C28E101CF4EE}"/>
              </a:ext>
            </a:extLst>
          </p:cNvPr>
          <p:cNvSpPr txBox="1"/>
          <p:nvPr/>
        </p:nvSpPr>
        <p:spPr>
          <a:xfrm>
            <a:off x="2144838" y="3305599"/>
            <a:ext cx="1443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Urbanist SemiBold" panose="020B0A04040200000203" pitchFamily="34" charset="0"/>
                <a:ea typeface="Urbanist SemiBold" panose="020B0A04040200000203" pitchFamily="34" charset="0"/>
                <a:cs typeface="Urbanist SemiBold" panose="020B0A04040200000203" pitchFamily="34" charset="0"/>
              </a:rPr>
              <a:t>2001 - 2003</a:t>
            </a:r>
            <a:endParaRPr kumimoji="1" lang="ko-Kore-KR" altLang="en-US" sz="1200" b="1" dirty="0">
              <a:latin typeface="Urbanist SemiBold" panose="020B0A04040200000203" pitchFamily="34" charset="0"/>
              <a:cs typeface="Urbanist SemiBold" panose="020B0A04040200000203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B5FD08D-B616-9F44-9034-B1446E1CC41F}"/>
              </a:ext>
            </a:extLst>
          </p:cNvPr>
          <p:cNvSpPr txBox="1"/>
          <p:nvPr/>
        </p:nvSpPr>
        <p:spPr>
          <a:xfrm>
            <a:off x="7026643" y="3305597"/>
            <a:ext cx="1443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Urbanist SemiBold" panose="020B0A04040200000203" pitchFamily="34" charset="0"/>
                <a:ea typeface="Urbanist SemiBold" panose="020B0A04040200000203" pitchFamily="34" charset="0"/>
                <a:cs typeface="Urbanist SemiBold" panose="020B0A04040200000203" pitchFamily="34" charset="0"/>
              </a:rPr>
              <a:t>2020 - 2021</a:t>
            </a:r>
            <a:endParaRPr kumimoji="1" lang="ko-Kore-KR" altLang="en-US" sz="1200" b="1" dirty="0">
              <a:latin typeface="Urbanist SemiBold" panose="020B0A04040200000203" pitchFamily="34" charset="0"/>
              <a:cs typeface="Urbanist SemiBold" panose="020B0A0404020000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BD2C4E3-C0C5-F84D-9B04-9DF490A21E91}"/>
              </a:ext>
            </a:extLst>
          </p:cNvPr>
          <p:cNvSpPr txBox="1"/>
          <p:nvPr/>
        </p:nvSpPr>
        <p:spPr>
          <a:xfrm>
            <a:off x="8593369" y="3305597"/>
            <a:ext cx="1443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Urbanist SemiBold" panose="020B0A04040200000203" pitchFamily="34" charset="0"/>
                <a:ea typeface="Urbanist SemiBold" panose="020B0A04040200000203" pitchFamily="34" charset="0"/>
                <a:cs typeface="Urbanist SemiBold" panose="020B0A04040200000203" pitchFamily="34" charset="0"/>
              </a:rPr>
              <a:t>2021 - current</a:t>
            </a:r>
            <a:endParaRPr kumimoji="1" lang="ko-Kore-KR" altLang="en-US" sz="1200" b="1" dirty="0">
              <a:latin typeface="Urbanist SemiBold" panose="020B0A04040200000203" pitchFamily="34" charset="0"/>
              <a:cs typeface="Urbanist SemiBold" panose="020B0A0404020000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250B559-83A1-8E45-BEE9-EDD21B6B22C1}"/>
              </a:ext>
            </a:extLst>
          </p:cNvPr>
          <p:cNvSpPr txBox="1"/>
          <p:nvPr/>
        </p:nvSpPr>
        <p:spPr>
          <a:xfrm>
            <a:off x="2263890" y="2752072"/>
            <a:ext cx="1205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 err="1">
                <a:solidFill>
                  <a:srgbClr val="FF595A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Noryangjin</a:t>
            </a:r>
            <a:r>
              <a:rPr kumimoji="1" lang="en-US" altLang="ko-Kore-KR" sz="1200" b="1" dirty="0">
                <a:solidFill>
                  <a:srgbClr val="FF595A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, </a:t>
            </a:r>
            <a:r>
              <a:rPr kumimoji="1" lang="en-US" altLang="ko-Kore-KR" sz="1400" b="1" dirty="0">
                <a:solidFill>
                  <a:srgbClr val="FF595A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Seoul</a:t>
            </a:r>
            <a:endParaRPr kumimoji="1" lang="ko-Kore-KR" altLang="en-US" sz="1400" b="1" dirty="0">
              <a:solidFill>
                <a:srgbClr val="FF595A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B89B59-AFB2-8E4A-B90F-D507B02B9F36}"/>
              </a:ext>
            </a:extLst>
          </p:cNvPr>
          <p:cNvSpPr txBox="1"/>
          <p:nvPr/>
        </p:nvSpPr>
        <p:spPr>
          <a:xfrm>
            <a:off x="3875402" y="3600192"/>
            <a:ext cx="1205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 err="1">
                <a:solidFill>
                  <a:srgbClr val="FF595A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Bundang</a:t>
            </a:r>
            <a:r>
              <a:rPr kumimoji="1" lang="en-US" altLang="ko-Kore-KR" sz="1200" b="1" dirty="0">
                <a:solidFill>
                  <a:srgbClr val="FF595A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, </a:t>
            </a:r>
            <a:r>
              <a:rPr kumimoji="1" lang="en-US" altLang="ko-Kore-KR" sz="1400" b="1" dirty="0" err="1">
                <a:solidFill>
                  <a:srgbClr val="FF595A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Seongnam</a:t>
            </a:r>
            <a:endParaRPr kumimoji="1" lang="ko-Kore-KR" altLang="en-US" sz="1400" b="1" dirty="0">
              <a:solidFill>
                <a:srgbClr val="FF595A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07C4CCF-8CC3-D845-939C-B9FA20177577}"/>
              </a:ext>
            </a:extLst>
          </p:cNvPr>
          <p:cNvSpPr txBox="1"/>
          <p:nvPr/>
        </p:nvSpPr>
        <p:spPr>
          <a:xfrm>
            <a:off x="5493187" y="2756589"/>
            <a:ext cx="1205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 err="1">
                <a:solidFill>
                  <a:srgbClr val="FF595A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Seogwipo</a:t>
            </a:r>
            <a:r>
              <a:rPr kumimoji="1" lang="en-US" altLang="ko-Kore-KR" sz="1200" b="1" dirty="0">
                <a:solidFill>
                  <a:srgbClr val="FF595A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, </a:t>
            </a:r>
            <a:r>
              <a:rPr kumimoji="1" lang="en-US" altLang="ko-Kore-KR" sz="1400" b="1" dirty="0" err="1">
                <a:solidFill>
                  <a:srgbClr val="FF595A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Jeju</a:t>
            </a:r>
            <a:endParaRPr kumimoji="1" lang="ko-Kore-KR" altLang="en-US" sz="1400" b="1" dirty="0">
              <a:solidFill>
                <a:srgbClr val="FF595A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28AD67D-A73F-AE4B-9716-D9F164477727}"/>
              </a:ext>
            </a:extLst>
          </p:cNvPr>
          <p:cNvSpPr txBox="1"/>
          <p:nvPr/>
        </p:nvSpPr>
        <p:spPr>
          <a:xfrm>
            <a:off x="7145695" y="3611341"/>
            <a:ext cx="1205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 err="1">
                <a:solidFill>
                  <a:srgbClr val="FF595A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Bukgu</a:t>
            </a:r>
            <a:r>
              <a:rPr kumimoji="1" lang="en-US" altLang="ko-Kore-KR" sz="1200" b="1" dirty="0">
                <a:solidFill>
                  <a:srgbClr val="FF595A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,</a:t>
            </a:r>
          </a:p>
          <a:p>
            <a:pPr algn="ctr"/>
            <a:r>
              <a:rPr kumimoji="1" lang="en-US" altLang="ko-Kore-KR" sz="1400" b="1" dirty="0">
                <a:solidFill>
                  <a:srgbClr val="FF595A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Gwangju</a:t>
            </a:r>
            <a:endParaRPr kumimoji="1" lang="ko-Kore-KR" altLang="en-US" sz="1400" b="1" dirty="0">
              <a:solidFill>
                <a:srgbClr val="FF595A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DE768A7-9712-0747-A0DC-D72E2C327786}"/>
              </a:ext>
            </a:extLst>
          </p:cNvPr>
          <p:cNvSpPr txBox="1"/>
          <p:nvPr/>
        </p:nvSpPr>
        <p:spPr>
          <a:xfrm>
            <a:off x="8722486" y="2752072"/>
            <a:ext cx="1205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 err="1">
                <a:solidFill>
                  <a:srgbClr val="FF595A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Jigok</a:t>
            </a:r>
            <a:r>
              <a:rPr kumimoji="1" lang="en-US" altLang="ko-Kore-KR" sz="1200" b="1" dirty="0">
                <a:solidFill>
                  <a:srgbClr val="FF595A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,</a:t>
            </a:r>
          </a:p>
          <a:p>
            <a:pPr algn="ctr"/>
            <a:r>
              <a:rPr kumimoji="1" lang="en-US" altLang="ko-Kore-KR" sz="1400" b="1" dirty="0">
                <a:solidFill>
                  <a:srgbClr val="FF595A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Pohang</a:t>
            </a:r>
            <a:endParaRPr kumimoji="1" lang="ko-Kore-KR" altLang="en-US" sz="1400" b="1" dirty="0">
              <a:solidFill>
                <a:srgbClr val="FF595A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596FF7D-840A-1249-818D-E62063A04898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C401EA92-0804-AE47-B525-456C96E8108A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CBB811E-F58D-3941-AFA6-061CDF374513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0A7C13BF-E464-4B4B-B86F-6685348B0B6C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D4C21B4-E05A-2A4D-9A14-8BF4A74A9587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46B7C9D-9DF8-F44D-96BE-EADF10064B2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1EE29DA-47B0-9A4C-B3DD-4B7AAC199F3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3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AB7A3E-6E0C-4641-A45C-72028A7C8BFC}"/>
              </a:ext>
            </a:extLst>
          </p:cNvPr>
          <p:cNvSpPr/>
          <p:nvPr/>
        </p:nvSpPr>
        <p:spPr>
          <a:xfrm>
            <a:off x="9535886" y="826867"/>
            <a:ext cx="1587075" cy="5204268"/>
          </a:xfrm>
          <a:prstGeom prst="rect">
            <a:avLst/>
          </a:prstGeom>
          <a:solidFill>
            <a:srgbClr val="FF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B9ED15E-0EC2-8845-8A1C-8C1BF4535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45" y="3354448"/>
            <a:ext cx="149101" cy="149101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65BEACE2-00CA-844F-B1E6-DD5577750109}"/>
              </a:ext>
            </a:extLst>
          </p:cNvPr>
          <p:cNvGrpSpPr/>
          <p:nvPr/>
        </p:nvGrpSpPr>
        <p:grpSpPr>
          <a:xfrm>
            <a:off x="1069038" y="1763222"/>
            <a:ext cx="2534844" cy="3331552"/>
            <a:chOff x="1069037" y="1973103"/>
            <a:chExt cx="2534844" cy="33315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ADE2B2-3071-2342-84FA-8BCB5ED0E3CF}"/>
                </a:ext>
              </a:extLst>
            </p:cNvPr>
            <p:cNvSpPr txBox="1"/>
            <p:nvPr/>
          </p:nvSpPr>
          <p:spPr>
            <a:xfrm>
              <a:off x="1069038" y="1973103"/>
              <a:ext cx="2534843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0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Universities.</a:t>
              </a:r>
            </a:p>
            <a:p>
              <a:endParaRPr kumimoji="1" lang="en-US" altLang="ko-Kore-KR" sz="10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endParaRPr>
            </a:p>
            <a:p>
              <a:r>
                <a:rPr kumimoji="1" lang="en-US" altLang="ko-Kore-KR" sz="20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Academic Values.</a:t>
              </a:r>
            </a:p>
            <a:p>
              <a:endParaRPr kumimoji="1" lang="en-US" altLang="ko-Kore-KR" sz="10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endParaRPr>
            </a:p>
            <a:p>
              <a:r>
                <a:rPr kumimoji="1" lang="en-US" altLang="ko-Kore-KR" sz="20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Music.</a:t>
              </a:r>
            </a:p>
            <a:p>
              <a:endParaRPr kumimoji="1" lang="en-US" altLang="ko-Kore-KR" sz="1000" b="1" dirty="0">
                <a:latin typeface="Urbanist Black" panose="020B0A04040200000203" pitchFamily="34" charset="0"/>
                <a:cs typeface="Urbanist Black" panose="020B0A04040200000203" pitchFamily="34" charset="0"/>
              </a:endParaRPr>
            </a:p>
            <a:p>
              <a:r>
                <a:rPr kumimoji="1" lang="en-US" altLang="ko-Kore-KR" sz="2000" b="1" dirty="0">
                  <a:latin typeface="Urbanist Black" panose="020B0A04040200000203" pitchFamily="34" charset="0"/>
                  <a:cs typeface="Urbanist Black" panose="020B0A04040200000203" pitchFamily="34" charset="0"/>
                </a:rPr>
                <a:t>Travel.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F0DBA8-4C53-E740-8F16-59C02A356E6A}"/>
                </a:ext>
              </a:extLst>
            </p:cNvPr>
            <p:cNvSpPr txBox="1"/>
            <p:nvPr/>
          </p:nvSpPr>
          <p:spPr>
            <a:xfrm>
              <a:off x="1069038" y="4827601"/>
              <a:ext cx="214094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skl072612@gmail.com</a:t>
              </a:r>
            </a:p>
            <a:p>
              <a:endParaRPr kumimoji="1" lang="en-US" altLang="ko-Kore-KR" sz="5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endParaRPr>
            </a:p>
            <a:p>
              <a:r>
                <a:rPr kumimoji="1" lang="en-US" altLang="ko-Kore-KR" sz="1000" dirty="0" err="1"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sekwang@postech.ac.kr</a:t>
              </a:r>
              <a:endParaRPr kumimoji="1" lang="ko-Kore-KR" altLang="en-US" sz="1000" dirty="0"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225854-4B35-D041-AD59-826F7C7F6410}"/>
                </a:ext>
              </a:extLst>
            </p:cNvPr>
            <p:cNvSpPr txBox="1"/>
            <p:nvPr/>
          </p:nvSpPr>
          <p:spPr>
            <a:xfrm>
              <a:off x="1069037" y="4545343"/>
              <a:ext cx="1205624" cy="282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Contact.</a:t>
              </a:r>
              <a:endParaRPr kumimoji="1" lang="ko-Kore-KR" altLang="en-US" sz="1200" b="1" dirty="0">
                <a:latin typeface="Urbanist Black" panose="020B0A04040200000203" pitchFamily="34" charset="0"/>
                <a:cs typeface="Urbanist Black" panose="020B0A04040200000203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C3DE85-F8F6-4C42-A7D9-58EFA108FD4C}"/>
              </a:ext>
            </a:extLst>
          </p:cNvPr>
          <p:cNvSpPr/>
          <p:nvPr/>
        </p:nvSpPr>
        <p:spPr>
          <a:xfrm>
            <a:off x="1033413" y="515571"/>
            <a:ext cx="1152000" cy="154379"/>
          </a:xfrm>
          <a:prstGeom prst="rect">
            <a:avLst/>
          </a:prstGeom>
          <a:solidFill>
            <a:srgbClr val="FF595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D5AA5-BA4C-DB42-93F2-224A1F854A05}"/>
              </a:ext>
            </a:extLst>
          </p:cNvPr>
          <p:cNvSpPr txBox="1"/>
          <p:nvPr/>
        </p:nvSpPr>
        <p:spPr>
          <a:xfrm>
            <a:off x="997788" y="464882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590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bg1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solidFill>
                <a:schemeClr val="bg1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74570-20C2-3B4A-A5AC-29A223B84C2C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solidFill>
                  <a:schemeClr val="bg1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solidFill>
                <a:schemeClr val="bg1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90B0C8-FC92-EC44-9806-99F74A6D9CDE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solidFill>
                  <a:schemeClr val="bg1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solidFill>
                <a:schemeClr val="bg1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0F5D1AA-D901-9840-B4E1-EA415310E3D4}"/>
              </a:ext>
            </a:extLst>
          </p:cNvPr>
          <p:cNvGrpSpPr/>
          <p:nvPr/>
        </p:nvGrpSpPr>
        <p:grpSpPr>
          <a:xfrm>
            <a:off x="1208701" y="1111363"/>
            <a:ext cx="1456193" cy="1130476"/>
            <a:chOff x="970484" y="1117394"/>
            <a:chExt cx="2416693" cy="113047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2BB7C78-36CD-3445-AA73-18D56ED967E7}"/>
                </a:ext>
              </a:extLst>
            </p:cNvPr>
            <p:cNvSpPr txBox="1"/>
            <p:nvPr/>
          </p:nvSpPr>
          <p:spPr>
            <a:xfrm>
              <a:off x="970484" y="1117394"/>
              <a:ext cx="24166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4000" b="1" dirty="0">
                  <a:solidFill>
                    <a:srgbClr val="FF595A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TIME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CBEDFFC-F385-264E-9F12-E8ABBB424CA6}"/>
                </a:ext>
              </a:extLst>
            </p:cNvPr>
            <p:cNvSpPr txBox="1"/>
            <p:nvPr/>
          </p:nvSpPr>
          <p:spPr>
            <a:xfrm>
              <a:off x="970484" y="1539984"/>
              <a:ext cx="24166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4000" b="1" dirty="0">
                  <a:solidFill>
                    <a:srgbClr val="FF595A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LINE.</a:t>
              </a:r>
            </a:p>
          </p:txBody>
        </p:sp>
      </p:grp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0DB7F1CA-E11E-A249-9420-41E8822CA3E6}"/>
              </a:ext>
            </a:extLst>
          </p:cNvPr>
          <p:cNvCxnSpPr>
            <a:cxnSpLocks/>
          </p:cNvCxnSpPr>
          <p:nvPr/>
        </p:nvCxnSpPr>
        <p:spPr>
          <a:xfrm>
            <a:off x="1341419" y="1093032"/>
            <a:ext cx="336527" cy="0"/>
          </a:xfrm>
          <a:prstGeom prst="line">
            <a:avLst/>
          </a:prstGeom>
          <a:ln w="31750">
            <a:solidFill>
              <a:srgbClr val="FF59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A33C4F05-AD08-3549-A409-990E2B7DEC17}"/>
              </a:ext>
            </a:extLst>
          </p:cNvPr>
          <p:cNvCxnSpPr>
            <a:cxnSpLocks/>
          </p:cNvCxnSpPr>
          <p:nvPr/>
        </p:nvCxnSpPr>
        <p:spPr>
          <a:xfrm>
            <a:off x="1341419" y="921340"/>
            <a:ext cx="179838" cy="0"/>
          </a:xfrm>
          <a:prstGeom prst="line">
            <a:avLst/>
          </a:prstGeom>
          <a:ln w="31750">
            <a:solidFill>
              <a:srgbClr val="FF59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720D785D-8673-3644-983C-DD6EC800D2EF}"/>
              </a:ext>
            </a:extLst>
          </p:cNvPr>
          <p:cNvCxnSpPr>
            <a:cxnSpLocks/>
          </p:cNvCxnSpPr>
          <p:nvPr/>
        </p:nvCxnSpPr>
        <p:spPr>
          <a:xfrm>
            <a:off x="1338738" y="1002363"/>
            <a:ext cx="262800" cy="0"/>
          </a:xfrm>
          <a:prstGeom prst="line">
            <a:avLst/>
          </a:prstGeom>
          <a:ln w="31750">
            <a:solidFill>
              <a:srgbClr val="FF59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7495BE-DC9D-3C4E-88F6-FDC4542FE3CF}"/>
              </a:ext>
            </a:extLst>
          </p:cNvPr>
          <p:cNvGrpSpPr/>
          <p:nvPr/>
        </p:nvGrpSpPr>
        <p:grpSpPr>
          <a:xfrm>
            <a:off x="0" y="2365933"/>
            <a:ext cx="12192000" cy="2120800"/>
            <a:chOff x="0" y="2365932"/>
            <a:chExt cx="12192000" cy="21208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3571C52-3250-CF4D-9121-9B294E7EB098}"/>
                </a:ext>
              </a:extLst>
            </p:cNvPr>
            <p:cNvSpPr/>
            <p:nvPr/>
          </p:nvSpPr>
          <p:spPr>
            <a:xfrm>
              <a:off x="0" y="3244588"/>
              <a:ext cx="12192000" cy="362893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2F3B83F-DA65-5C47-AF27-19A184AD709C}"/>
                </a:ext>
              </a:extLst>
            </p:cNvPr>
            <p:cNvGrpSpPr/>
            <p:nvPr/>
          </p:nvGrpSpPr>
          <p:grpSpPr>
            <a:xfrm>
              <a:off x="4118216" y="2370388"/>
              <a:ext cx="720000" cy="720000"/>
              <a:chOff x="4272561" y="4326562"/>
              <a:chExt cx="720000" cy="720000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A329B6E6-0E08-C44B-9108-9696B05DE0EB}"/>
                  </a:ext>
                </a:extLst>
              </p:cNvPr>
              <p:cNvSpPr/>
              <p:nvPr/>
            </p:nvSpPr>
            <p:spPr>
              <a:xfrm>
                <a:off x="4272561" y="4326562"/>
                <a:ext cx="720000" cy="720000"/>
              </a:xfrm>
              <a:prstGeom prst="ellipse">
                <a:avLst/>
              </a:prstGeom>
              <a:solidFill>
                <a:srgbClr val="FF59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CC72902A-422F-664B-8E20-54BCA60F3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4397938" y="4451939"/>
                <a:ext cx="469245" cy="469245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A6E13AE-CF0A-CA47-9C35-912AACD369A7}"/>
                </a:ext>
              </a:extLst>
            </p:cNvPr>
            <p:cNvGrpSpPr/>
            <p:nvPr/>
          </p:nvGrpSpPr>
          <p:grpSpPr>
            <a:xfrm>
              <a:off x="5736000" y="3760508"/>
              <a:ext cx="720000" cy="720000"/>
              <a:chOff x="5376000" y="5901144"/>
              <a:chExt cx="720000" cy="720000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0EF51343-3B22-CB4A-A7BA-4D8689A85D5D}"/>
                  </a:ext>
                </a:extLst>
              </p:cNvPr>
              <p:cNvSpPr/>
              <p:nvPr/>
            </p:nvSpPr>
            <p:spPr>
              <a:xfrm>
                <a:off x="5376000" y="5901144"/>
                <a:ext cx="720000" cy="720000"/>
              </a:xfrm>
              <a:prstGeom prst="ellipse">
                <a:avLst/>
              </a:prstGeom>
              <a:solidFill>
                <a:srgbClr val="FF59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F0DE8845-3D3C-0D41-953D-83F79E2E3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</a:blip>
              <a:stretch>
                <a:fillRect/>
              </a:stretch>
            </p:blipFill>
            <p:spPr>
              <a:xfrm>
                <a:off x="5501377" y="6026521"/>
                <a:ext cx="469245" cy="469245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6AA20A9-74F6-194F-A8A5-B0B43AF94439}"/>
                </a:ext>
              </a:extLst>
            </p:cNvPr>
            <p:cNvGrpSpPr/>
            <p:nvPr/>
          </p:nvGrpSpPr>
          <p:grpSpPr>
            <a:xfrm>
              <a:off x="7388508" y="2365932"/>
              <a:ext cx="720000" cy="720000"/>
              <a:chOff x="8367635" y="5733370"/>
              <a:chExt cx="720000" cy="720000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ADDC09A-BA6E-6745-9642-2699D63300BD}"/>
                  </a:ext>
                </a:extLst>
              </p:cNvPr>
              <p:cNvSpPr/>
              <p:nvPr/>
            </p:nvSpPr>
            <p:spPr>
              <a:xfrm>
                <a:off x="8367635" y="5733370"/>
                <a:ext cx="720000" cy="720000"/>
              </a:xfrm>
              <a:prstGeom prst="ellipse">
                <a:avLst/>
              </a:prstGeom>
              <a:solidFill>
                <a:srgbClr val="FF59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3345ED54-9A25-4243-B339-C74C7F3D2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</a:blip>
              <a:stretch>
                <a:fillRect/>
              </a:stretch>
            </p:blipFill>
            <p:spPr>
              <a:xfrm>
                <a:off x="8493012" y="5858747"/>
                <a:ext cx="469246" cy="469246"/>
              </a:xfrm>
              <a:prstGeom prst="rect">
                <a:avLst/>
              </a:prstGeom>
            </p:spPr>
          </p:pic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A3754524-7A2F-4740-B6EF-0B132BB721E6}"/>
                </a:ext>
              </a:extLst>
            </p:cNvPr>
            <p:cNvGrpSpPr/>
            <p:nvPr/>
          </p:nvGrpSpPr>
          <p:grpSpPr>
            <a:xfrm>
              <a:off x="8955234" y="3766732"/>
              <a:ext cx="720000" cy="720000"/>
              <a:chOff x="8367635" y="5733370"/>
              <a:chExt cx="720000" cy="720000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4A7226DA-4E0C-F849-A276-01EC78CA4461}"/>
                  </a:ext>
                </a:extLst>
              </p:cNvPr>
              <p:cNvSpPr/>
              <p:nvPr/>
            </p:nvSpPr>
            <p:spPr>
              <a:xfrm>
                <a:off x="8367635" y="5733370"/>
                <a:ext cx="720000" cy="720000"/>
              </a:xfrm>
              <a:prstGeom prst="ellipse">
                <a:avLst/>
              </a:prstGeom>
              <a:solidFill>
                <a:srgbClr val="FF59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3BCCA4FD-F20D-6C49-AE71-C54A00BDE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</a:blip>
              <a:stretch>
                <a:fillRect/>
              </a:stretch>
            </p:blipFill>
            <p:spPr>
              <a:xfrm>
                <a:off x="8493012" y="5858747"/>
                <a:ext cx="469246" cy="469246"/>
              </a:xfrm>
              <a:prstGeom prst="rect">
                <a:avLst/>
              </a:prstGeom>
            </p:spPr>
          </p:pic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ACFB6A4-5B04-B94D-802C-7A7B99F94E4D}"/>
                </a:ext>
              </a:extLst>
            </p:cNvPr>
            <p:cNvGrpSpPr/>
            <p:nvPr/>
          </p:nvGrpSpPr>
          <p:grpSpPr>
            <a:xfrm>
              <a:off x="2516766" y="3752664"/>
              <a:ext cx="720000" cy="720000"/>
              <a:chOff x="3495553" y="5046562"/>
              <a:chExt cx="720000" cy="720000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3F437E37-180D-F143-974E-026992F5C40E}"/>
                  </a:ext>
                </a:extLst>
              </p:cNvPr>
              <p:cNvSpPr/>
              <p:nvPr/>
            </p:nvSpPr>
            <p:spPr>
              <a:xfrm>
                <a:off x="3495553" y="5046562"/>
                <a:ext cx="720000" cy="720000"/>
              </a:xfrm>
              <a:prstGeom prst="ellipse">
                <a:avLst/>
              </a:prstGeom>
              <a:solidFill>
                <a:srgbClr val="FF59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543887C9-A35C-504E-8ABF-DB6830351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</a:blip>
              <a:stretch>
                <a:fillRect/>
              </a:stretch>
            </p:blipFill>
            <p:spPr>
              <a:xfrm>
                <a:off x="3620930" y="5171939"/>
                <a:ext cx="469245" cy="469245"/>
              </a:xfrm>
              <a:prstGeom prst="rect">
                <a:avLst/>
              </a:prstGeom>
            </p:spPr>
          </p:pic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035D0BB-D91E-554A-9529-E6AC3398A8E3}"/>
                </a:ext>
              </a:extLst>
            </p:cNvPr>
            <p:cNvSpPr txBox="1"/>
            <p:nvPr/>
          </p:nvSpPr>
          <p:spPr>
            <a:xfrm>
              <a:off x="3756350" y="3305598"/>
              <a:ext cx="14437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b="1" dirty="0">
                  <a:solidFill>
                    <a:schemeClr val="bg1"/>
                  </a:solidFill>
                  <a:latin typeface="Urbanist SemiBold" panose="020B0A04040200000203" pitchFamily="34" charset="0"/>
                  <a:ea typeface="Urbanist SemiBold" panose="020B0A04040200000203" pitchFamily="34" charset="0"/>
                  <a:cs typeface="Urbanist SemiBold" panose="020B0A04040200000203" pitchFamily="34" charset="0"/>
                </a:rPr>
                <a:t>2003 - 2011</a:t>
              </a:r>
              <a:endParaRPr kumimoji="1" lang="ko-Kore-KR" altLang="en-US" sz="1200" b="1" dirty="0">
                <a:solidFill>
                  <a:schemeClr val="bg1"/>
                </a:solidFill>
                <a:latin typeface="Urbanist SemiBold" panose="020B0A04040200000203" pitchFamily="34" charset="0"/>
                <a:cs typeface="Urbanist SemiBold" panose="020B0A04040200000203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B0F9971-227E-614F-A46D-3A2824C055AD}"/>
                </a:ext>
              </a:extLst>
            </p:cNvPr>
            <p:cNvSpPr txBox="1"/>
            <p:nvPr/>
          </p:nvSpPr>
          <p:spPr>
            <a:xfrm>
              <a:off x="5375905" y="3305597"/>
              <a:ext cx="14437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b="1" dirty="0">
                  <a:solidFill>
                    <a:schemeClr val="bg1"/>
                  </a:solidFill>
                  <a:latin typeface="Urbanist SemiBold" panose="020B0A04040200000203" pitchFamily="34" charset="0"/>
                  <a:ea typeface="Urbanist SemiBold" panose="020B0A04040200000203" pitchFamily="34" charset="0"/>
                  <a:cs typeface="Urbanist SemiBold" panose="020B0A04040200000203" pitchFamily="34" charset="0"/>
                </a:rPr>
                <a:t>2011 - current</a:t>
              </a:r>
              <a:endParaRPr kumimoji="1" lang="ko-Kore-KR" altLang="en-US" sz="1200" b="1" dirty="0">
                <a:solidFill>
                  <a:schemeClr val="bg1"/>
                </a:solidFill>
                <a:latin typeface="Urbanist SemiBold" panose="020B0A04040200000203" pitchFamily="34" charset="0"/>
                <a:cs typeface="Urbanist SemiBold" panose="020B0A0404020000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6CF601E-2FBC-6D49-B00F-C28E101CF4EE}"/>
                </a:ext>
              </a:extLst>
            </p:cNvPr>
            <p:cNvSpPr txBox="1"/>
            <p:nvPr/>
          </p:nvSpPr>
          <p:spPr>
            <a:xfrm>
              <a:off x="2144838" y="3305598"/>
              <a:ext cx="14437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b="1" dirty="0">
                  <a:solidFill>
                    <a:schemeClr val="bg1"/>
                  </a:solidFill>
                  <a:latin typeface="Urbanist SemiBold" panose="020B0A04040200000203" pitchFamily="34" charset="0"/>
                  <a:ea typeface="Urbanist SemiBold" panose="020B0A04040200000203" pitchFamily="34" charset="0"/>
                  <a:cs typeface="Urbanist SemiBold" panose="020B0A04040200000203" pitchFamily="34" charset="0"/>
                </a:rPr>
                <a:t>2001 - 2003</a:t>
              </a:r>
              <a:endParaRPr kumimoji="1" lang="ko-Kore-KR" altLang="en-US" sz="1200" b="1" dirty="0">
                <a:solidFill>
                  <a:schemeClr val="bg1"/>
                </a:solidFill>
                <a:latin typeface="Urbanist SemiBold" panose="020B0A04040200000203" pitchFamily="34" charset="0"/>
                <a:cs typeface="Urbanist SemiBold" panose="020B0A0404020000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B5FD08D-B616-9F44-9034-B1446E1CC41F}"/>
                </a:ext>
              </a:extLst>
            </p:cNvPr>
            <p:cNvSpPr txBox="1"/>
            <p:nvPr/>
          </p:nvSpPr>
          <p:spPr>
            <a:xfrm>
              <a:off x="7026643" y="3305596"/>
              <a:ext cx="14437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b="1" dirty="0">
                  <a:solidFill>
                    <a:schemeClr val="bg1"/>
                  </a:solidFill>
                  <a:latin typeface="Urbanist SemiBold" panose="020B0A04040200000203" pitchFamily="34" charset="0"/>
                  <a:ea typeface="Urbanist SemiBold" panose="020B0A04040200000203" pitchFamily="34" charset="0"/>
                  <a:cs typeface="Urbanist SemiBold" panose="020B0A04040200000203" pitchFamily="34" charset="0"/>
                </a:rPr>
                <a:t>2020 - 2021</a:t>
              </a:r>
              <a:endParaRPr kumimoji="1" lang="ko-Kore-KR" altLang="en-US" sz="1200" b="1" dirty="0">
                <a:solidFill>
                  <a:schemeClr val="bg1"/>
                </a:solidFill>
                <a:latin typeface="Urbanist SemiBold" panose="020B0A04040200000203" pitchFamily="34" charset="0"/>
                <a:cs typeface="Urbanist SemiBold" panose="020B0A04040200000203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BD2C4E3-C0C5-F84D-9B04-9DF490A21E91}"/>
                </a:ext>
              </a:extLst>
            </p:cNvPr>
            <p:cNvSpPr txBox="1"/>
            <p:nvPr/>
          </p:nvSpPr>
          <p:spPr>
            <a:xfrm>
              <a:off x="8593369" y="3305596"/>
              <a:ext cx="14437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b="1" dirty="0">
                  <a:solidFill>
                    <a:schemeClr val="bg1"/>
                  </a:solidFill>
                  <a:latin typeface="Urbanist SemiBold" panose="020B0A04040200000203" pitchFamily="34" charset="0"/>
                  <a:ea typeface="Urbanist SemiBold" panose="020B0A04040200000203" pitchFamily="34" charset="0"/>
                  <a:cs typeface="Urbanist SemiBold" panose="020B0A04040200000203" pitchFamily="34" charset="0"/>
                </a:rPr>
                <a:t>2021 - current</a:t>
              </a:r>
              <a:endParaRPr kumimoji="1" lang="ko-Kore-KR" altLang="en-US" sz="1200" b="1" dirty="0">
                <a:solidFill>
                  <a:schemeClr val="bg1"/>
                </a:solidFill>
                <a:latin typeface="Urbanist SemiBold" panose="020B0A04040200000203" pitchFamily="34" charset="0"/>
                <a:cs typeface="Urbanist SemiBold" panose="020B0A04040200000203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250B559-83A1-8E45-BEE9-EDD21B6B22C1}"/>
                </a:ext>
              </a:extLst>
            </p:cNvPr>
            <p:cNvSpPr txBox="1"/>
            <p:nvPr/>
          </p:nvSpPr>
          <p:spPr>
            <a:xfrm>
              <a:off x="2263890" y="2752071"/>
              <a:ext cx="120562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b="1" dirty="0" err="1">
                  <a:solidFill>
                    <a:srgbClr val="FF595A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Noryangjin</a:t>
              </a:r>
              <a:r>
                <a:rPr kumimoji="1" lang="en-US" altLang="ko-Kore-KR" sz="1200" b="1" dirty="0">
                  <a:solidFill>
                    <a:srgbClr val="FF595A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, </a:t>
              </a:r>
              <a:r>
                <a:rPr kumimoji="1" lang="en-US" altLang="ko-Kore-KR" sz="1400" b="1" dirty="0">
                  <a:solidFill>
                    <a:srgbClr val="FF595A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Seoul</a:t>
              </a:r>
              <a:endParaRPr kumimoji="1" lang="ko-Kore-KR" altLang="en-US" sz="1400" b="1" dirty="0">
                <a:solidFill>
                  <a:srgbClr val="FF595A"/>
                </a:solidFill>
                <a:latin typeface="Urbanist Black" panose="020B0A04040200000203" pitchFamily="34" charset="0"/>
                <a:cs typeface="Urbanist Black" panose="020B0A04040200000203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B89B59-AFB2-8E4A-B90F-D507B02B9F36}"/>
                </a:ext>
              </a:extLst>
            </p:cNvPr>
            <p:cNvSpPr txBox="1"/>
            <p:nvPr/>
          </p:nvSpPr>
          <p:spPr>
            <a:xfrm>
              <a:off x="3875402" y="3600191"/>
              <a:ext cx="120562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b="1" dirty="0" err="1">
                  <a:solidFill>
                    <a:srgbClr val="FF595A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Bundang</a:t>
              </a:r>
              <a:r>
                <a:rPr kumimoji="1" lang="en-US" altLang="ko-Kore-KR" sz="1200" b="1" dirty="0">
                  <a:solidFill>
                    <a:srgbClr val="FF595A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, </a:t>
              </a:r>
              <a:r>
                <a:rPr kumimoji="1" lang="en-US" altLang="ko-Kore-KR" sz="1400" b="1" dirty="0" err="1">
                  <a:solidFill>
                    <a:srgbClr val="FF595A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Seongnam</a:t>
              </a:r>
              <a:endParaRPr kumimoji="1" lang="ko-Kore-KR" altLang="en-US" sz="1400" b="1" dirty="0">
                <a:solidFill>
                  <a:srgbClr val="FF595A"/>
                </a:solidFill>
                <a:latin typeface="Urbanist Black" panose="020B0A04040200000203" pitchFamily="34" charset="0"/>
                <a:cs typeface="Urbanist Black" panose="020B0A040402000002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07C4CCF-8CC3-D845-939C-B9FA20177577}"/>
                </a:ext>
              </a:extLst>
            </p:cNvPr>
            <p:cNvSpPr txBox="1"/>
            <p:nvPr/>
          </p:nvSpPr>
          <p:spPr>
            <a:xfrm>
              <a:off x="5493187" y="2756588"/>
              <a:ext cx="120562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b="1" dirty="0" err="1">
                  <a:solidFill>
                    <a:srgbClr val="FF595A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Seogwipo</a:t>
              </a:r>
              <a:r>
                <a:rPr kumimoji="1" lang="en-US" altLang="ko-Kore-KR" sz="1200" b="1" dirty="0">
                  <a:solidFill>
                    <a:srgbClr val="FF595A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, </a:t>
              </a:r>
              <a:r>
                <a:rPr kumimoji="1" lang="en-US" altLang="ko-Kore-KR" sz="1400" b="1" dirty="0" err="1">
                  <a:solidFill>
                    <a:srgbClr val="FF595A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Jeju</a:t>
              </a:r>
              <a:endParaRPr kumimoji="1" lang="ko-Kore-KR" altLang="en-US" sz="1400" b="1" dirty="0">
                <a:solidFill>
                  <a:srgbClr val="FF595A"/>
                </a:solidFill>
                <a:latin typeface="Urbanist Black" panose="020B0A04040200000203" pitchFamily="34" charset="0"/>
                <a:cs typeface="Urbanist Black" panose="020B0A04040200000203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28AD67D-A73F-AE4B-9716-D9F164477727}"/>
                </a:ext>
              </a:extLst>
            </p:cNvPr>
            <p:cNvSpPr txBox="1"/>
            <p:nvPr/>
          </p:nvSpPr>
          <p:spPr>
            <a:xfrm>
              <a:off x="7145695" y="3611340"/>
              <a:ext cx="120562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b="1" dirty="0" err="1">
                  <a:solidFill>
                    <a:srgbClr val="FF595A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Bukgu</a:t>
              </a:r>
              <a:r>
                <a:rPr kumimoji="1" lang="en-US" altLang="ko-Kore-KR" sz="1200" b="1" dirty="0">
                  <a:solidFill>
                    <a:srgbClr val="FF595A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,</a:t>
              </a:r>
            </a:p>
            <a:p>
              <a:pPr algn="ctr"/>
              <a:r>
                <a:rPr kumimoji="1" lang="en-US" altLang="ko-Kore-KR" sz="1400" b="1" dirty="0">
                  <a:solidFill>
                    <a:srgbClr val="FF595A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Gwangju</a:t>
              </a:r>
              <a:endParaRPr kumimoji="1" lang="ko-Kore-KR" altLang="en-US" sz="1400" b="1" dirty="0">
                <a:solidFill>
                  <a:srgbClr val="FF595A"/>
                </a:solidFill>
                <a:latin typeface="Urbanist Black" panose="020B0A04040200000203" pitchFamily="34" charset="0"/>
                <a:cs typeface="Urbanist Black" panose="020B0A04040200000203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DE768A7-9712-0747-A0DC-D72E2C327786}"/>
                </a:ext>
              </a:extLst>
            </p:cNvPr>
            <p:cNvSpPr txBox="1"/>
            <p:nvPr/>
          </p:nvSpPr>
          <p:spPr>
            <a:xfrm>
              <a:off x="8722486" y="2752071"/>
              <a:ext cx="120562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b="1" dirty="0" err="1">
                  <a:solidFill>
                    <a:srgbClr val="FF595A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Jigok</a:t>
              </a:r>
              <a:r>
                <a:rPr kumimoji="1" lang="en-US" altLang="ko-Kore-KR" sz="1200" b="1" dirty="0">
                  <a:solidFill>
                    <a:srgbClr val="FF595A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,</a:t>
              </a:r>
            </a:p>
            <a:p>
              <a:pPr algn="ctr"/>
              <a:r>
                <a:rPr kumimoji="1" lang="en-US" altLang="ko-Kore-KR" sz="1400" b="1" dirty="0">
                  <a:solidFill>
                    <a:srgbClr val="FF595A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Pohang</a:t>
              </a:r>
              <a:endParaRPr kumimoji="1" lang="ko-Kore-KR" altLang="en-US" sz="1400" b="1" dirty="0">
                <a:solidFill>
                  <a:srgbClr val="FF595A"/>
                </a:solidFill>
                <a:latin typeface="Urbanist Black" panose="020B0A04040200000203" pitchFamily="34" charset="0"/>
                <a:cs typeface="Urbanist Black" panose="020B0A04040200000203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596FF7D-840A-1249-818D-E62063A04898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C401EA92-0804-AE47-B525-456C96E8108A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CBB811E-F58D-3941-AFA6-061CDF374513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0A7C13BF-E464-4B4B-B86F-6685348B0B6C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D4C21B4-E05A-2A4D-9A14-8BF4A74A9587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solidFill>
                  <a:schemeClr val="bg1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solidFill>
                <a:schemeClr val="bg1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46B7C9D-9DF8-F44D-96BE-EADF10064B2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1EE29DA-47B0-9A4C-B3DD-4B7AAC199F3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81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7C7D7FB-40F0-1C4E-8081-90E989A40F7F}"/>
              </a:ext>
            </a:extLst>
          </p:cNvPr>
          <p:cNvGrpSpPr/>
          <p:nvPr/>
        </p:nvGrpSpPr>
        <p:grpSpPr>
          <a:xfrm>
            <a:off x="445046" y="439758"/>
            <a:ext cx="11293620" cy="5978483"/>
            <a:chOff x="-1947863" y="141762"/>
            <a:chExt cx="11293620" cy="612766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AB68D0-A4CB-AA47-82A2-ED6CCAD8212E}"/>
                </a:ext>
              </a:extLst>
            </p:cNvPr>
            <p:cNvSpPr/>
            <p:nvPr/>
          </p:nvSpPr>
          <p:spPr>
            <a:xfrm>
              <a:off x="1239491" y="141762"/>
              <a:ext cx="8106266" cy="612766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86A081-B3C2-C747-B25B-C063F0623CE2}"/>
                </a:ext>
              </a:extLst>
            </p:cNvPr>
            <p:cNvSpPr/>
            <p:nvPr/>
          </p:nvSpPr>
          <p:spPr>
            <a:xfrm>
              <a:off x="-1947863" y="141762"/>
              <a:ext cx="3187354" cy="6127667"/>
            </a:xfrm>
            <a:prstGeom prst="rect">
              <a:avLst/>
            </a:prstGeom>
            <a:solidFill>
              <a:srgbClr val="FF7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CAB90-D7F1-4548-8103-F98882992392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Universities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790A6B-683D-5043-80D3-70F6E40E854F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A897EB-38C6-9349-80AA-B22378E99EC1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70ED4EF-E91F-C84A-B73E-19015F072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962" y="3207892"/>
            <a:ext cx="1935522" cy="43628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885C083-A184-C549-AAEA-FFB6B74E2F8B}"/>
              </a:ext>
            </a:extLst>
          </p:cNvPr>
          <p:cNvSpPr txBox="1"/>
          <p:nvPr/>
        </p:nvSpPr>
        <p:spPr>
          <a:xfrm>
            <a:off x="5216690" y="1850818"/>
            <a:ext cx="1750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b="1" dirty="0">
                <a:solidFill>
                  <a:srgbClr val="FF7F50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Educat</a:t>
            </a:r>
            <a:r>
              <a:rPr kumimoji="1" lang="en-US" altLang="ko-KR" sz="1300" b="1" dirty="0">
                <a:solidFill>
                  <a:srgbClr val="FF7F50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ion</a:t>
            </a:r>
            <a:endParaRPr kumimoji="1" lang="ko-Kore-KR" altLang="en-US" sz="1300" b="1" dirty="0">
              <a:solidFill>
                <a:srgbClr val="FF7F50"/>
              </a:solidFill>
              <a:latin typeface="Urbanist ExtraBold" panose="020B0A04040200000203" pitchFamily="34" charset="0"/>
              <a:cs typeface="Urbanist ExtraBold" panose="020B0A04040200000203" pitchFamily="34" charset="0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D3370CEF-9AC7-B44A-AA36-6ADE78DCDB74}"/>
              </a:ext>
            </a:extLst>
          </p:cNvPr>
          <p:cNvCxnSpPr>
            <a:cxnSpLocks/>
          </p:cNvCxnSpPr>
          <p:nvPr/>
        </p:nvCxnSpPr>
        <p:spPr>
          <a:xfrm flipH="1">
            <a:off x="5309609" y="2147491"/>
            <a:ext cx="165741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0F42929-4DA3-F649-95BA-1AD1EB62BF2C}"/>
              </a:ext>
            </a:extLst>
          </p:cNvPr>
          <p:cNvSpPr txBox="1"/>
          <p:nvPr/>
        </p:nvSpPr>
        <p:spPr>
          <a:xfrm>
            <a:off x="5216688" y="3729101"/>
            <a:ext cx="1750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b="1" dirty="0">
                <a:solidFill>
                  <a:srgbClr val="FF7F50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Activities</a:t>
            </a:r>
            <a:endParaRPr kumimoji="1" lang="ko-Kore-KR" altLang="en-US" sz="1300" b="1" dirty="0">
              <a:solidFill>
                <a:srgbClr val="FF7F50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529214B-5D24-A343-BCD8-3B673FF7792E}"/>
              </a:ext>
            </a:extLst>
          </p:cNvPr>
          <p:cNvCxnSpPr>
            <a:cxnSpLocks/>
          </p:cNvCxnSpPr>
          <p:nvPr/>
        </p:nvCxnSpPr>
        <p:spPr>
          <a:xfrm flipH="1">
            <a:off x="5309607" y="4025774"/>
            <a:ext cx="165741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54B6C4C-8B6F-CD4D-B7A7-766C432BA997}"/>
              </a:ext>
            </a:extLst>
          </p:cNvPr>
          <p:cNvSpPr txBox="1"/>
          <p:nvPr/>
        </p:nvSpPr>
        <p:spPr>
          <a:xfrm>
            <a:off x="8306046" y="1850818"/>
            <a:ext cx="1750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b="1" dirty="0">
                <a:solidFill>
                  <a:srgbClr val="FF7F50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Like</a:t>
            </a:r>
            <a:endParaRPr kumimoji="1" lang="ko-Kore-KR" altLang="en-US" sz="1300" b="1" dirty="0">
              <a:solidFill>
                <a:srgbClr val="FF7F50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6E9FA461-EA94-1B46-899E-286634C15A15}"/>
              </a:ext>
            </a:extLst>
          </p:cNvPr>
          <p:cNvCxnSpPr>
            <a:cxnSpLocks/>
          </p:cNvCxnSpPr>
          <p:nvPr/>
        </p:nvCxnSpPr>
        <p:spPr>
          <a:xfrm flipH="1">
            <a:off x="8398965" y="2147491"/>
            <a:ext cx="165741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E73D2BC-74AE-EE43-AB62-860671473046}"/>
              </a:ext>
            </a:extLst>
          </p:cNvPr>
          <p:cNvSpPr txBox="1"/>
          <p:nvPr/>
        </p:nvSpPr>
        <p:spPr>
          <a:xfrm>
            <a:off x="8306044" y="4584360"/>
            <a:ext cx="1750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b="1" dirty="0">
                <a:solidFill>
                  <a:srgbClr val="FF7F50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Interest</a:t>
            </a:r>
            <a:endParaRPr kumimoji="1" lang="ko-Kore-KR" altLang="en-US" sz="1300" b="1" dirty="0">
              <a:solidFill>
                <a:srgbClr val="FF7F50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E1D7A383-9A7D-E14B-BC54-386FC13FD8F5}"/>
              </a:ext>
            </a:extLst>
          </p:cNvPr>
          <p:cNvCxnSpPr>
            <a:cxnSpLocks/>
          </p:cNvCxnSpPr>
          <p:nvPr/>
        </p:nvCxnSpPr>
        <p:spPr>
          <a:xfrm flipH="1">
            <a:off x="8398963" y="4881033"/>
            <a:ext cx="165741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7B4A1F3-0B24-124E-9F6B-552BED7933FC}"/>
              </a:ext>
            </a:extLst>
          </p:cNvPr>
          <p:cNvSpPr txBox="1"/>
          <p:nvPr/>
        </p:nvSpPr>
        <p:spPr>
          <a:xfrm>
            <a:off x="5216688" y="2156063"/>
            <a:ext cx="18483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Single Variable Calculus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Multi Variable Calculus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General Physics I / II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General Chemistry I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Computer Programming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Behavioral Economics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Conditions of Happiness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Academic Writing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9B4A5B-B871-A248-8E83-ABBF0801B8B9}"/>
              </a:ext>
            </a:extLst>
          </p:cNvPr>
          <p:cNvSpPr txBox="1"/>
          <p:nvPr/>
        </p:nvSpPr>
        <p:spPr>
          <a:xfrm>
            <a:off x="8306043" y="2159173"/>
            <a:ext cx="18483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Music / Guitar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GIST PLAYLIST</a:t>
            </a:r>
          </a:p>
          <a:p>
            <a:r>
              <a:rPr kumimoji="1" lang="en-US" altLang="ko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Travel</a:t>
            </a:r>
            <a:endParaRPr kumimoji="1" lang="en-US" altLang="ko-Kore-KR" sz="1100" b="1" dirty="0">
              <a:latin typeface="Urbanist ExtraBold" panose="020B0A04040200000203" pitchFamily="34" charset="0"/>
              <a:ea typeface="Urbanist ExtraBold" panose="020B0A04040200000203" pitchFamily="34" charset="0"/>
              <a:cs typeface="Urbanist ExtraBold" panose="020B0A04040200000203" pitchFamily="34" charset="0"/>
            </a:endParaRP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Riding</a:t>
            </a:r>
          </a:p>
          <a:p>
            <a:endParaRPr kumimoji="1" lang="en-US" altLang="ko-Kore-KR" sz="1100" b="1" dirty="0">
              <a:latin typeface="Urbanist ExtraBold" panose="020B0A04040200000203" pitchFamily="34" charset="0"/>
              <a:ea typeface="Urbanist ExtraBold" panose="020B0A04040200000203" pitchFamily="34" charset="0"/>
              <a:cs typeface="Urbanist ExtraBold" panose="020B0A0404020000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A9A3D3-F1C7-9D4B-9586-E1813179FCC9}"/>
              </a:ext>
            </a:extLst>
          </p:cNvPr>
          <p:cNvSpPr txBox="1"/>
          <p:nvPr/>
        </p:nvSpPr>
        <p:spPr>
          <a:xfrm>
            <a:off x="8306043" y="4885319"/>
            <a:ext cx="18483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Mechanical Engineering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Electrical </a:t>
            </a:r>
            <a:r>
              <a:rPr kumimoji="1" lang="en-US" altLang="ko-Kore-KR" sz="1100" b="1" dirty="0" err="1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Enginnering</a:t>
            </a:r>
            <a:endParaRPr kumimoji="1" lang="en-US" altLang="ko-Kore-KR" sz="1100" b="1" dirty="0">
              <a:latin typeface="Urbanist ExtraBold" panose="020B0A04040200000203" pitchFamily="34" charset="0"/>
              <a:ea typeface="Urbanist ExtraBold" panose="020B0A04040200000203" pitchFamily="34" charset="0"/>
              <a:cs typeface="Urbanist ExtraBold" panose="020B0A04040200000203" pitchFamily="34" charset="0"/>
            </a:endParaRP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Computer </a:t>
            </a:r>
            <a:r>
              <a:rPr kumimoji="1" lang="en-US" altLang="ko-Kore-KR" sz="1100" b="1" dirty="0" err="1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Enginnering</a:t>
            </a:r>
            <a:endParaRPr kumimoji="1" lang="en-US" altLang="ko-Kore-KR" sz="1100" b="1" dirty="0">
              <a:latin typeface="Urbanist ExtraBold" panose="020B0A04040200000203" pitchFamily="34" charset="0"/>
              <a:ea typeface="Urbanist ExtraBold" panose="020B0A04040200000203" pitchFamily="34" charset="0"/>
              <a:cs typeface="Urbanist ExtraBold" panose="020B0A04040200000203" pitchFamily="34" charset="0"/>
            </a:endParaRP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Biomimetics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88033B-68C9-BE42-B586-4377C8ED3DAC}"/>
              </a:ext>
            </a:extLst>
          </p:cNvPr>
          <p:cNvSpPr txBox="1"/>
          <p:nvPr/>
        </p:nvSpPr>
        <p:spPr>
          <a:xfrm>
            <a:off x="8306043" y="3290537"/>
            <a:ext cx="1750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b="1" dirty="0">
                <a:solidFill>
                  <a:srgbClr val="FF7F50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Club</a:t>
            </a:r>
            <a:endParaRPr kumimoji="1" lang="ko-Kore-KR" altLang="en-US" sz="1300" b="1" dirty="0">
              <a:solidFill>
                <a:srgbClr val="FF7F50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448AE0D7-7C00-524E-9715-6781ADBFEABA}"/>
              </a:ext>
            </a:extLst>
          </p:cNvPr>
          <p:cNvCxnSpPr>
            <a:cxnSpLocks/>
          </p:cNvCxnSpPr>
          <p:nvPr/>
        </p:nvCxnSpPr>
        <p:spPr>
          <a:xfrm flipH="1">
            <a:off x="8398962" y="3587210"/>
            <a:ext cx="165741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584F52A-02FC-9442-935A-68B4991EE744}"/>
              </a:ext>
            </a:extLst>
          </p:cNvPr>
          <p:cNvSpPr txBox="1"/>
          <p:nvPr/>
        </p:nvSpPr>
        <p:spPr>
          <a:xfrm>
            <a:off x="8306043" y="3595782"/>
            <a:ext cx="18483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GIST House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Start-Up Club (MOP)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Acoustic Band Club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DE9D8F2-589E-9148-AFFF-AD2F6C6C2E24}"/>
              </a:ext>
            </a:extLst>
          </p:cNvPr>
          <p:cNvSpPr txBox="1"/>
          <p:nvPr/>
        </p:nvSpPr>
        <p:spPr>
          <a:xfrm>
            <a:off x="5216687" y="4037003"/>
            <a:ext cx="232162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C Programming Study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Basic Sort Algorithm Study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Start-Up Camp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Ideation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HTML + CSS + JavaScript Study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Basic Web Development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GIST Busking</a:t>
            </a:r>
          </a:p>
          <a:p>
            <a:r>
              <a:rPr kumimoji="1" lang="en-US" altLang="ko-Kore-KR" sz="1100" b="1" dirty="0" err="1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Damyang</a:t>
            </a:r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 / </a:t>
            </a:r>
            <a:r>
              <a:rPr kumimoji="1" lang="en-US" altLang="ko-Kore-KR" sz="1100" b="1" dirty="0" err="1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Naju</a:t>
            </a:r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 Riding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Music Sharing Forum</a:t>
            </a:r>
          </a:p>
          <a:p>
            <a:r>
              <a:rPr kumimoji="1" lang="en-US" altLang="ko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Play</a:t>
            </a:r>
            <a:r>
              <a:rPr kumimoji="1" lang="ko-KR" altLang="en-US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 </a:t>
            </a:r>
            <a:r>
              <a:rPr kumimoji="1" lang="en-US" altLang="ko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‘Fly</a:t>
            </a:r>
            <a:r>
              <a:rPr kumimoji="1" lang="ko-KR" altLang="en-US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 </a:t>
            </a:r>
            <a:r>
              <a:rPr kumimoji="1" lang="en-US" altLang="ko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Away’</a:t>
            </a:r>
            <a:endParaRPr kumimoji="1" lang="en-US" altLang="ko-Kore-KR" sz="1100" b="1" dirty="0">
              <a:latin typeface="Urbanist ExtraBold" panose="020B0A04040200000203" pitchFamily="34" charset="0"/>
              <a:ea typeface="Urbanist ExtraBold" panose="020B0A04040200000203" pitchFamily="34" charset="0"/>
              <a:cs typeface="Urbanist ExtraBold" panose="020B0A0404020000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AB4F7-75D9-5348-B939-E48ADD5138CA}"/>
              </a:ext>
            </a:extLst>
          </p:cNvPr>
          <p:cNvSpPr txBox="1"/>
          <p:nvPr/>
        </p:nvSpPr>
        <p:spPr>
          <a:xfrm>
            <a:off x="6825165" y="821545"/>
            <a:ext cx="1750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b="1" dirty="0">
                <a:solidFill>
                  <a:srgbClr val="FF7F50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Year / Department</a:t>
            </a:r>
            <a:endParaRPr kumimoji="1" lang="ko-Kore-KR" altLang="en-US" sz="1300" b="1" dirty="0">
              <a:solidFill>
                <a:srgbClr val="FF7F50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848402FE-D227-7641-898C-CBD6FE66FD7A}"/>
              </a:ext>
            </a:extLst>
          </p:cNvPr>
          <p:cNvCxnSpPr>
            <a:cxnSpLocks/>
          </p:cNvCxnSpPr>
          <p:nvPr/>
        </p:nvCxnSpPr>
        <p:spPr>
          <a:xfrm flipH="1">
            <a:off x="6918084" y="1118218"/>
            <a:ext cx="165741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5841F7D-EAD1-1741-8BC5-A042626ED551}"/>
              </a:ext>
            </a:extLst>
          </p:cNvPr>
          <p:cNvSpPr txBox="1"/>
          <p:nvPr/>
        </p:nvSpPr>
        <p:spPr>
          <a:xfrm>
            <a:off x="6256450" y="1126352"/>
            <a:ext cx="28806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2020 – 2021</a:t>
            </a:r>
          </a:p>
          <a:p>
            <a:pPr algn="ctr"/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Division of Liberal Arts and Sciences</a:t>
            </a:r>
          </a:p>
          <a:p>
            <a:pPr algn="ctr"/>
            <a:endParaRPr kumimoji="1" lang="en-US" altLang="ko-Kore-KR" sz="1100" b="1" dirty="0">
              <a:latin typeface="Urbanist ExtraBold" panose="020B0A04040200000203" pitchFamily="34" charset="0"/>
              <a:ea typeface="Urbanist ExtraBold" panose="020B0A04040200000203" pitchFamily="34" charset="0"/>
              <a:cs typeface="Urbanist ExtraBold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516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7C7D7FB-40F0-1C4E-8081-90E989A40F7F}"/>
              </a:ext>
            </a:extLst>
          </p:cNvPr>
          <p:cNvGrpSpPr/>
          <p:nvPr/>
        </p:nvGrpSpPr>
        <p:grpSpPr>
          <a:xfrm>
            <a:off x="445046" y="439758"/>
            <a:ext cx="11293620" cy="5978483"/>
            <a:chOff x="-1947863" y="141762"/>
            <a:chExt cx="11293620" cy="612766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AB68D0-A4CB-AA47-82A2-ED6CCAD8212E}"/>
                </a:ext>
              </a:extLst>
            </p:cNvPr>
            <p:cNvSpPr/>
            <p:nvPr/>
          </p:nvSpPr>
          <p:spPr>
            <a:xfrm>
              <a:off x="1239491" y="141762"/>
              <a:ext cx="8106266" cy="612766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86A081-B3C2-C747-B25B-C063F0623CE2}"/>
                </a:ext>
              </a:extLst>
            </p:cNvPr>
            <p:cNvSpPr/>
            <p:nvPr/>
          </p:nvSpPr>
          <p:spPr>
            <a:xfrm>
              <a:off x="-1947863" y="141762"/>
              <a:ext cx="3187354" cy="6127667"/>
            </a:xfrm>
            <a:prstGeom prst="rect">
              <a:avLst/>
            </a:prstGeom>
            <a:solidFill>
              <a:srgbClr val="BE24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CAB90-D7F1-4548-8103-F98882992392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Universities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790A6B-683D-5043-80D3-70F6E40E854F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A897EB-38C6-9349-80AA-B22378E99EC1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D34F1C8-EFED-E44E-A74B-CD829B8F9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746" y="3286987"/>
            <a:ext cx="1993012" cy="27809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27A3F97-76B3-9A4B-ABE9-3FF881F9DF3B}"/>
              </a:ext>
            </a:extLst>
          </p:cNvPr>
          <p:cNvSpPr txBox="1"/>
          <p:nvPr/>
        </p:nvSpPr>
        <p:spPr>
          <a:xfrm>
            <a:off x="5144046" y="2051542"/>
            <a:ext cx="1750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b="1" dirty="0">
                <a:solidFill>
                  <a:srgbClr val="B9194D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Educat</a:t>
            </a:r>
            <a:r>
              <a:rPr kumimoji="1" lang="en-US" altLang="ko-KR" sz="1300" b="1" dirty="0">
                <a:solidFill>
                  <a:srgbClr val="B9194D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ion</a:t>
            </a:r>
            <a:endParaRPr kumimoji="1" lang="ko-Kore-KR" altLang="en-US" sz="1300" b="1" dirty="0">
              <a:solidFill>
                <a:srgbClr val="B9194D"/>
              </a:solidFill>
              <a:latin typeface="Urbanist ExtraBold" panose="020B0A04040200000203" pitchFamily="34" charset="0"/>
              <a:cs typeface="Urbanist ExtraBold" panose="020B0A04040200000203" pitchFamily="34" charset="0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552D958F-C196-8D42-A1A8-0BB637277DA1}"/>
              </a:ext>
            </a:extLst>
          </p:cNvPr>
          <p:cNvCxnSpPr>
            <a:cxnSpLocks/>
          </p:cNvCxnSpPr>
          <p:nvPr/>
        </p:nvCxnSpPr>
        <p:spPr>
          <a:xfrm flipH="1">
            <a:off x="5236965" y="2348215"/>
            <a:ext cx="165741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6335F2B-4974-8E48-A04E-29F6B16129C6}"/>
              </a:ext>
            </a:extLst>
          </p:cNvPr>
          <p:cNvSpPr txBox="1"/>
          <p:nvPr/>
        </p:nvSpPr>
        <p:spPr>
          <a:xfrm>
            <a:off x="5144044" y="3420456"/>
            <a:ext cx="1750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b="1" dirty="0">
                <a:solidFill>
                  <a:srgbClr val="B9194D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Activities</a:t>
            </a:r>
            <a:endParaRPr kumimoji="1" lang="ko-Kore-KR" altLang="en-US" sz="1300" b="1" dirty="0">
              <a:solidFill>
                <a:srgbClr val="B9194D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D32DB668-280C-C94A-AADA-0A83F1A3BE35}"/>
              </a:ext>
            </a:extLst>
          </p:cNvPr>
          <p:cNvCxnSpPr>
            <a:cxnSpLocks/>
          </p:cNvCxnSpPr>
          <p:nvPr/>
        </p:nvCxnSpPr>
        <p:spPr>
          <a:xfrm flipH="1">
            <a:off x="5236963" y="3717129"/>
            <a:ext cx="165741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BF61F93-A326-9840-AFBD-6F01E09FC9B4}"/>
              </a:ext>
            </a:extLst>
          </p:cNvPr>
          <p:cNvSpPr txBox="1"/>
          <p:nvPr/>
        </p:nvSpPr>
        <p:spPr>
          <a:xfrm>
            <a:off x="8233400" y="3960373"/>
            <a:ext cx="1750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b="1" dirty="0">
                <a:solidFill>
                  <a:srgbClr val="B9194D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Club</a:t>
            </a:r>
            <a:endParaRPr kumimoji="1" lang="ko-Kore-KR" altLang="en-US" sz="1300" b="1" dirty="0">
              <a:solidFill>
                <a:srgbClr val="B9194D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88BAC36A-F05C-3A4A-8DDA-119169D4EE78}"/>
              </a:ext>
            </a:extLst>
          </p:cNvPr>
          <p:cNvCxnSpPr>
            <a:cxnSpLocks/>
          </p:cNvCxnSpPr>
          <p:nvPr/>
        </p:nvCxnSpPr>
        <p:spPr>
          <a:xfrm flipH="1">
            <a:off x="8326319" y="4257046"/>
            <a:ext cx="165741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AFF531F-1BCF-EE46-93BE-2FAB19D0B0A6}"/>
              </a:ext>
            </a:extLst>
          </p:cNvPr>
          <p:cNvSpPr txBox="1"/>
          <p:nvPr/>
        </p:nvSpPr>
        <p:spPr>
          <a:xfrm>
            <a:off x="8233402" y="2051542"/>
            <a:ext cx="1750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b="1" dirty="0">
                <a:solidFill>
                  <a:srgbClr val="B9194D"/>
                </a:solidFill>
                <a:latin typeface="Urbanist Black" panose="020B0A04040200000203" pitchFamily="34" charset="0"/>
                <a:cs typeface="Urbanist Black" panose="020B0A04040200000203" pitchFamily="34" charset="0"/>
              </a:rPr>
              <a:t>Interest</a:t>
            </a:r>
            <a:endParaRPr kumimoji="1" lang="ko-Kore-KR" altLang="en-US" sz="1300" b="1" dirty="0">
              <a:solidFill>
                <a:srgbClr val="B9194D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459ECCE3-7572-5C40-A619-D039F527542E}"/>
              </a:ext>
            </a:extLst>
          </p:cNvPr>
          <p:cNvCxnSpPr>
            <a:cxnSpLocks/>
          </p:cNvCxnSpPr>
          <p:nvPr/>
        </p:nvCxnSpPr>
        <p:spPr>
          <a:xfrm flipH="1">
            <a:off x="8326321" y="2348215"/>
            <a:ext cx="165741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C946A8C-C2AB-1947-B28F-B6BFA3C02A5A}"/>
              </a:ext>
            </a:extLst>
          </p:cNvPr>
          <p:cNvSpPr txBox="1"/>
          <p:nvPr/>
        </p:nvSpPr>
        <p:spPr>
          <a:xfrm>
            <a:off x="8233400" y="4785084"/>
            <a:ext cx="1750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b="1" dirty="0">
                <a:solidFill>
                  <a:srgbClr val="B9194D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Like</a:t>
            </a:r>
            <a:endParaRPr kumimoji="1" lang="ko-Kore-KR" altLang="en-US" sz="1300" b="1" dirty="0">
              <a:solidFill>
                <a:srgbClr val="B9194D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BEF7E85E-D2CE-1941-A038-94236ECDF604}"/>
              </a:ext>
            </a:extLst>
          </p:cNvPr>
          <p:cNvCxnSpPr>
            <a:cxnSpLocks/>
          </p:cNvCxnSpPr>
          <p:nvPr/>
        </p:nvCxnSpPr>
        <p:spPr>
          <a:xfrm flipH="1">
            <a:off x="8326319" y="5081757"/>
            <a:ext cx="165741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1FCF6A-FB87-124C-B026-8BAB902C585A}"/>
              </a:ext>
            </a:extLst>
          </p:cNvPr>
          <p:cNvSpPr txBox="1"/>
          <p:nvPr/>
        </p:nvSpPr>
        <p:spPr>
          <a:xfrm>
            <a:off x="5144044" y="2356787"/>
            <a:ext cx="18483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Calculus I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General Physics I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General Chemistry I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Writing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03B677E-298C-1E4A-B1C8-2F0431681E49}"/>
              </a:ext>
            </a:extLst>
          </p:cNvPr>
          <p:cNvSpPr txBox="1"/>
          <p:nvPr/>
        </p:nvSpPr>
        <p:spPr>
          <a:xfrm>
            <a:off x="5144044" y="3725701"/>
            <a:ext cx="184833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C++ Programming Study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Using </a:t>
            </a:r>
            <a:r>
              <a:rPr kumimoji="1" lang="en-US" altLang="ko-Kore-KR" sz="1100" b="1" dirty="0" err="1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Github</a:t>
            </a:r>
            <a:endParaRPr kumimoji="1" lang="en-US" altLang="ko-Kore-KR" sz="1100" b="1" dirty="0">
              <a:latin typeface="Urbanist ExtraBold" panose="020B0A04040200000203" pitchFamily="34" charset="0"/>
              <a:ea typeface="Urbanist ExtraBold" panose="020B0A04040200000203" pitchFamily="34" charset="0"/>
              <a:cs typeface="Urbanist ExtraBold" panose="020B0A04040200000203" pitchFamily="34" charset="0"/>
            </a:endParaRP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Object-Oriented Programming Project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Basic Algorithm Study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Basic Web Publishing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Portfolio Website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Reading &amp; Writing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Vacation Plan Project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Play ‘Autumn Leaves’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Play ‘Felicity’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B1E4237-D705-924F-B6E4-1897D6AA75E8}"/>
              </a:ext>
            </a:extLst>
          </p:cNvPr>
          <p:cNvSpPr txBox="1"/>
          <p:nvPr/>
        </p:nvSpPr>
        <p:spPr>
          <a:xfrm>
            <a:off x="8233399" y="4252761"/>
            <a:ext cx="19859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b="1" dirty="0" err="1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Mueunjae</a:t>
            </a:r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 Student Council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ABF4CD-58D9-2949-B3F8-24EE0B04204D}"/>
              </a:ext>
            </a:extLst>
          </p:cNvPr>
          <p:cNvSpPr txBox="1"/>
          <p:nvPr/>
        </p:nvSpPr>
        <p:spPr>
          <a:xfrm>
            <a:off x="8233401" y="2356787"/>
            <a:ext cx="27394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Computer</a:t>
            </a:r>
            <a:r>
              <a:rPr kumimoji="1" lang="ko-KR" altLang="en-US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 </a:t>
            </a:r>
            <a:r>
              <a:rPr kumimoji="1" lang="en-US" altLang="ko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Engineering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Computer Vision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Machine Learning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Python Study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Algorithm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Biomimetics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Electrical </a:t>
            </a:r>
            <a:r>
              <a:rPr kumimoji="1" lang="en-US" altLang="ko-Kore-KR" sz="1100" b="1" dirty="0" err="1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Enginnering</a:t>
            </a:r>
            <a:endParaRPr kumimoji="1" lang="en-US" altLang="ko-Kore-KR" sz="1100" b="1" dirty="0">
              <a:latin typeface="Urbanist ExtraBold" panose="020B0A04040200000203" pitchFamily="34" charset="0"/>
              <a:ea typeface="Urbanist ExtraBold" panose="020B0A04040200000203" pitchFamily="34" charset="0"/>
              <a:cs typeface="Urbanist ExtraBold" panose="020B0A04040200000203" pitchFamily="34" charset="0"/>
            </a:endParaRP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Mechanical Engineering</a:t>
            </a:r>
          </a:p>
          <a:p>
            <a:endParaRPr kumimoji="1" lang="en-US" altLang="ko-Kore-KR" sz="1100" b="1" dirty="0">
              <a:latin typeface="Urbanist ExtraBold" panose="020B0A04040200000203" pitchFamily="34" charset="0"/>
              <a:ea typeface="Urbanist ExtraBold" panose="020B0A04040200000203" pitchFamily="34" charset="0"/>
              <a:cs typeface="Urbanist ExtraBold" panose="020B0A04040200000203" pitchFamily="34" charset="0"/>
            </a:endParaRPr>
          </a:p>
          <a:p>
            <a:endParaRPr kumimoji="1" lang="en-US" altLang="ko-Kore-KR" sz="1100" b="1" dirty="0">
              <a:latin typeface="Urbanist ExtraBold" panose="020B0A04040200000203" pitchFamily="34" charset="0"/>
              <a:ea typeface="Urbanist ExtraBold" panose="020B0A04040200000203" pitchFamily="34" charset="0"/>
              <a:cs typeface="Urbanist ExtraBold" panose="020B0A0404020000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963F25A-4DC1-CC41-927B-E68FD44EE89C}"/>
              </a:ext>
            </a:extLst>
          </p:cNvPr>
          <p:cNvSpPr txBox="1"/>
          <p:nvPr/>
        </p:nvSpPr>
        <p:spPr>
          <a:xfrm>
            <a:off x="8227588" y="5077472"/>
            <a:ext cx="2081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Music / Guitar</a:t>
            </a:r>
          </a:p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Travel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9B5D4CA-7F2E-9443-BF7F-1ADBFBEA646E}"/>
              </a:ext>
            </a:extLst>
          </p:cNvPr>
          <p:cNvSpPr txBox="1"/>
          <p:nvPr/>
        </p:nvSpPr>
        <p:spPr>
          <a:xfrm>
            <a:off x="5144044" y="1094122"/>
            <a:ext cx="1750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b="1" dirty="0">
                <a:solidFill>
                  <a:srgbClr val="BE2457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Year / Department</a:t>
            </a:r>
            <a:endParaRPr kumimoji="1" lang="ko-Kore-KR" altLang="en-US" sz="1300" b="1" dirty="0">
              <a:solidFill>
                <a:srgbClr val="BE2457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EB65F963-7703-2D49-8D10-5DF792A8E454}"/>
              </a:ext>
            </a:extLst>
          </p:cNvPr>
          <p:cNvCxnSpPr>
            <a:cxnSpLocks/>
          </p:cNvCxnSpPr>
          <p:nvPr/>
        </p:nvCxnSpPr>
        <p:spPr>
          <a:xfrm flipH="1">
            <a:off x="5236963" y="1390795"/>
            <a:ext cx="165741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59A02C1-6C3C-1247-980F-8DC772F783EA}"/>
              </a:ext>
            </a:extLst>
          </p:cNvPr>
          <p:cNvSpPr txBox="1"/>
          <p:nvPr/>
        </p:nvSpPr>
        <p:spPr>
          <a:xfrm>
            <a:off x="5144040" y="1402477"/>
            <a:ext cx="31873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2021 – current</a:t>
            </a:r>
          </a:p>
          <a:p>
            <a:r>
              <a:rPr kumimoji="1" lang="en-US" altLang="ko-Kore-KR" sz="1100" b="1" dirty="0" err="1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Mueunjae</a:t>
            </a:r>
            <a:r>
              <a: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 School of Undergraduate Studies</a:t>
            </a:r>
          </a:p>
          <a:p>
            <a:endParaRPr kumimoji="1" lang="en-US" altLang="ko-Kore-KR" sz="1100" b="1" dirty="0">
              <a:latin typeface="Urbanist ExtraBold" panose="020B0A04040200000203" pitchFamily="34" charset="0"/>
              <a:ea typeface="Urbanist ExtraBold" panose="020B0A04040200000203" pitchFamily="34" charset="0"/>
              <a:cs typeface="Urbanist ExtraBold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957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7C7D7FB-40F0-1C4E-8081-90E989A40F7F}"/>
              </a:ext>
            </a:extLst>
          </p:cNvPr>
          <p:cNvGrpSpPr/>
          <p:nvPr/>
        </p:nvGrpSpPr>
        <p:grpSpPr>
          <a:xfrm>
            <a:off x="445045" y="439758"/>
            <a:ext cx="11293621" cy="5978483"/>
            <a:chOff x="-1947864" y="141762"/>
            <a:chExt cx="11293621" cy="612766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AB68D0-A4CB-AA47-82A2-ED6CCAD8212E}"/>
                </a:ext>
              </a:extLst>
            </p:cNvPr>
            <p:cNvSpPr/>
            <p:nvPr/>
          </p:nvSpPr>
          <p:spPr>
            <a:xfrm>
              <a:off x="3703091" y="141762"/>
              <a:ext cx="5642666" cy="612766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86A081-B3C2-C747-B25B-C063F0623CE2}"/>
                </a:ext>
              </a:extLst>
            </p:cNvPr>
            <p:cNvSpPr/>
            <p:nvPr/>
          </p:nvSpPr>
          <p:spPr>
            <a:xfrm>
              <a:off x="-1947864" y="141762"/>
              <a:ext cx="5642666" cy="6127667"/>
            </a:xfrm>
            <a:prstGeom prst="rect">
              <a:avLst/>
            </a:prstGeom>
            <a:solidFill>
              <a:srgbClr val="BE24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CAB90-D7F1-4548-8103-F98882992392}"/>
              </a:ext>
            </a:extLst>
          </p:cNvPr>
          <p:cNvSpPr txBox="1"/>
          <p:nvPr/>
        </p:nvSpPr>
        <p:spPr>
          <a:xfrm>
            <a:off x="1490077" y="110499"/>
            <a:ext cx="1108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Universities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790A6B-683D-5043-80D3-70F6E40E854F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A897EB-38C6-9349-80AA-B22378E99EC1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0E17952-FCFC-7842-B7BD-E74251E83969}"/>
              </a:ext>
            </a:extLst>
          </p:cNvPr>
          <p:cNvGrpSpPr/>
          <p:nvPr/>
        </p:nvGrpSpPr>
        <p:grpSpPr>
          <a:xfrm>
            <a:off x="6457410" y="1532770"/>
            <a:ext cx="4919846" cy="3774267"/>
            <a:chOff x="6348377" y="1605492"/>
            <a:chExt cx="4919846" cy="377426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C59424E-6760-E647-A39E-6488CFB44172}"/>
                </a:ext>
              </a:extLst>
            </p:cNvPr>
            <p:cNvGrpSpPr/>
            <p:nvPr/>
          </p:nvGrpSpPr>
          <p:grpSpPr>
            <a:xfrm>
              <a:off x="6348377" y="1605492"/>
              <a:ext cx="2321626" cy="1751795"/>
              <a:chOff x="6348377" y="1605492"/>
              <a:chExt cx="2321626" cy="175179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85C083-A184-C549-AAEA-FFB6B74E2F8B}"/>
                  </a:ext>
                </a:extLst>
              </p:cNvPr>
              <p:cNvSpPr txBox="1"/>
              <p:nvPr/>
            </p:nvSpPr>
            <p:spPr>
              <a:xfrm>
                <a:off x="6348379" y="1605492"/>
                <a:ext cx="175033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300" b="1" dirty="0">
                    <a:solidFill>
                      <a:srgbClr val="BE2457"/>
                    </a:solidFill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Interest</a:t>
                </a:r>
                <a:endParaRPr kumimoji="1" lang="ko-Kore-KR" altLang="en-US" sz="1300" b="1" dirty="0">
                  <a:solidFill>
                    <a:srgbClr val="BE2457"/>
                  </a:solidFill>
                  <a:latin typeface="Urbanist ExtraBold" panose="020B0A04040200000203" pitchFamily="34" charset="0"/>
                  <a:cs typeface="Urbanist ExtraBold" panose="020B0A04040200000203" pitchFamily="34" charset="0"/>
                </a:endParaRPr>
              </a:p>
            </p:txBody>
          </p:sp>
          <p:cxnSp>
            <p:nvCxnSpPr>
              <p:cNvPr id="34" name="직선 연결선[R] 33">
                <a:extLst>
                  <a:ext uri="{FF2B5EF4-FFF2-40B4-BE49-F238E27FC236}">
                    <a16:creationId xmlns:a16="http://schemas.microsoft.com/office/drawing/2014/main" id="{D3370CEF-9AC7-B44A-AA36-6ADE78DCD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1298" y="1902165"/>
                <a:ext cx="216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7B4A1F3-0B24-124E-9F6B-552BED7933FC}"/>
                  </a:ext>
                </a:extLst>
              </p:cNvPr>
              <p:cNvSpPr txBox="1"/>
              <p:nvPr/>
            </p:nvSpPr>
            <p:spPr>
              <a:xfrm>
                <a:off x="6348377" y="1910737"/>
                <a:ext cx="2321626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Computer</a:t>
                </a:r>
                <a:r>
                  <a:rPr kumimoji="1" lang="ko-KR" altLang="en-US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 </a:t>
                </a:r>
                <a:r>
                  <a:rPr kumimoji="1" lang="en-US" altLang="ko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Engineering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Computer Vision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Machine Learning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Python Study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Algorithm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Biomimetics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Electrical </a:t>
                </a:r>
                <a:r>
                  <a:rPr kumimoji="1" lang="en-US" altLang="ko-Kore-KR" sz="1100" b="1" dirty="0" err="1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Enginnering</a:t>
                </a:r>
                <a:endPara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Mechanical Engineering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DCCA396-01DB-4048-802E-E8B04C844C57}"/>
                </a:ext>
              </a:extLst>
            </p:cNvPr>
            <p:cNvGrpSpPr/>
            <p:nvPr/>
          </p:nvGrpSpPr>
          <p:grpSpPr>
            <a:xfrm>
              <a:off x="6349805" y="3437135"/>
              <a:ext cx="2321626" cy="1077796"/>
              <a:chOff x="9133903" y="1740808"/>
              <a:chExt cx="2321626" cy="107779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54B6C4C-8B6F-CD4D-B7A7-766C432BA997}"/>
                  </a:ext>
                </a:extLst>
              </p:cNvPr>
              <p:cNvSpPr txBox="1"/>
              <p:nvPr/>
            </p:nvSpPr>
            <p:spPr>
              <a:xfrm>
                <a:off x="9133906" y="1740808"/>
                <a:ext cx="175033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300" b="1" dirty="0">
                    <a:solidFill>
                      <a:srgbClr val="BE2457"/>
                    </a:solidFill>
                    <a:latin typeface="Urbanist Black" panose="020B0A04040200000203" pitchFamily="34" charset="0"/>
                    <a:ea typeface="Urbanist Black" panose="020B0A04040200000203" pitchFamily="34" charset="0"/>
                    <a:cs typeface="Urbanist Black" panose="020B0A04040200000203" pitchFamily="34" charset="0"/>
                  </a:rPr>
                  <a:t>Like</a:t>
                </a:r>
                <a:endParaRPr kumimoji="1" lang="ko-Kore-KR" altLang="en-US" sz="1300" b="1" dirty="0">
                  <a:solidFill>
                    <a:srgbClr val="BE2457"/>
                  </a:solidFill>
                  <a:latin typeface="Urbanist Black" panose="020B0A04040200000203" pitchFamily="34" charset="0"/>
                  <a:cs typeface="Urbanist Black" panose="020B0A04040200000203" pitchFamily="34" charset="0"/>
                </a:endParaRPr>
              </a:p>
            </p:txBody>
          </p:sp>
          <p:cxnSp>
            <p:nvCxnSpPr>
              <p:cNvPr id="40" name="직선 연결선[R] 39">
                <a:extLst>
                  <a:ext uri="{FF2B5EF4-FFF2-40B4-BE49-F238E27FC236}">
                    <a16:creationId xmlns:a16="http://schemas.microsoft.com/office/drawing/2014/main" id="{6E9FA461-EA94-1B46-899E-286634C15A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26825" y="2037481"/>
                <a:ext cx="216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9B4A5B-B871-A248-8E83-ABBF0801B8B9}"/>
                  </a:ext>
                </a:extLst>
              </p:cNvPr>
              <p:cNvSpPr txBox="1"/>
              <p:nvPr/>
            </p:nvSpPr>
            <p:spPr>
              <a:xfrm>
                <a:off x="9133903" y="2049163"/>
                <a:ext cx="232162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Music / Guitar</a:t>
                </a:r>
              </a:p>
              <a:p>
                <a:r>
                  <a:rPr kumimoji="1" lang="en-US" altLang="ko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Travel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Riding</a:t>
                </a:r>
              </a:p>
              <a:p>
                <a:endPara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59E77B4-D1B3-A449-A8A2-37860EE8CDA4}"/>
                </a:ext>
              </a:extLst>
            </p:cNvPr>
            <p:cNvGrpSpPr/>
            <p:nvPr/>
          </p:nvGrpSpPr>
          <p:grpSpPr>
            <a:xfrm>
              <a:off x="8946592" y="4309359"/>
              <a:ext cx="2321626" cy="1070400"/>
              <a:chOff x="9133903" y="4474350"/>
              <a:chExt cx="2321626" cy="107040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73D2BC-74AE-EE43-AB62-860671473046}"/>
                  </a:ext>
                </a:extLst>
              </p:cNvPr>
              <p:cNvSpPr txBox="1"/>
              <p:nvPr/>
            </p:nvSpPr>
            <p:spPr>
              <a:xfrm>
                <a:off x="9133904" y="4474350"/>
                <a:ext cx="175033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300" b="1" dirty="0">
                    <a:solidFill>
                      <a:srgbClr val="BE2457"/>
                    </a:solidFill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Educat</a:t>
                </a:r>
                <a:r>
                  <a:rPr kumimoji="1" lang="en-US" altLang="ko-KR" sz="1300" b="1" dirty="0">
                    <a:solidFill>
                      <a:srgbClr val="BE2457"/>
                    </a:solidFill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ion</a:t>
                </a:r>
                <a:endParaRPr kumimoji="1" lang="ko-Kore-KR" altLang="en-US" sz="1300" b="1" dirty="0">
                  <a:solidFill>
                    <a:srgbClr val="BE2457"/>
                  </a:solidFill>
                  <a:latin typeface="Urbanist Black" panose="020B0A04040200000203" pitchFamily="34" charset="0"/>
                  <a:cs typeface="Urbanist Black" panose="020B0A04040200000203" pitchFamily="34" charset="0"/>
                </a:endParaRPr>
              </a:p>
            </p:txBody>
          </p:sp>
          <p:cxnSp>
            <p:nvCxnSpPr>
              <p:cNvPr id="42" name="직선 연결선[R] 41">
                <a:extLst>
                  <a:ext uri="{FF2B5EF4-FFF2-40B4-BE49-F238E27FC236}">
                    <a16:creationId xmlns:a16="http://schemas.microsoft.com/office/drawing/2014/main" id="{E1D7A383-9A7D-E14B-BC54-386FC13FD8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26823" y="4771023"/>
                <a:ext cx="216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A9A3D3-F1C7-9D4B-9586-E1813179FCC9}"/>
                  </a:ext>
                </a:extLst>
              </p:cNvPr>
              <p:cNvSpPr txBox="1"/>
              <p:nvPr/>
            </p:nvSpPr>
            <p:spPr>
              <a:xfrm>
                <a:off x="9133903" y="4775309"/>
                <a:ext cx="232162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Calculus I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General Physics I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General Chemistry I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Writing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0A79FD5-07BC-F54A-A69A-F36CCCDBC6A8}"/>
                </a:ext>
              </a:extLst>
            </p:cNvPr>
            <p:cNvGrpSpPr/>
            <p:nvPr/>
          </p:nvGrpSpPr>
          <p:grpSpPr>
            <a:xfrm>
              <a:off x="6348377" y="4474350"/>
              <a:ext cx="2321626" cy="566855"/>
              <a:chOff x="9133903" y="3180527"/>
              <a:chExt cx="2321626" cy="566855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D88033B-68C9-BE42-B586-4377C8ED3DAC}"/>
                  </a:ext>
                </a:extLst>
              </p:cNvPr>
              <p:cNvSpPr txBox="1"/>
              <p:nvPr/>
            </p:nvSpPr>
            <p:spPr>
              <a:xfrm>
                <a:off x="9133903" y="3180527"/>
                <a:ext cx="175033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300" b="1" dirty="0">
                    <a:solidFill>
                      <a:srgbClr val="BE2457"/>
                    </a:solidFill>
                    <a:latin typeface="Urbanist Black" panose="020B0A04040200000203" pitchFamily="34" charset="0"/>
                    <a:ea typeface="Urbanist Black" panose="020B0A04040200000203" pitchFamily="34" charset="0"/>
                    <a:cs typeface="Urbanist Black" panose="020B0A04040200000203" pitchFamily="34" charset="0"/>
                  </a:rPr>
                  <a:t>Club</a:t>
                </a:r>
                <a:endParaRPr kumimoji="1" lang="ko-Kore-KR" altLang="en-US" sz="1300" b="1" dirty="0">
                  <a:solidFill>
                    <a:srgbClr val="BE2457"/>
                  </a:solidFill>
                  <a:latin typeface="Urbanist Black" panose="020B0A04040200000203" pitchFamily="34" charset="0"/>
                  <a:cs typeface="Urbanist Black" panose="020B0A04040200000203" pitchFamily="34" charset="0"/>
                </a:endParaRPr>
              </a:p>
            </p:txBody>
          </p:sp>
          <p:cxnSp>
            <p:nvCxnSpPr>
              <p:cNvPr id="49" name="직선 연결선[R] 48">
                <a:extLst>
                  <a:ext uri="{FF2B5EF4-FFF2-40B4-BE49-F238E27FC236}">
                    <a16:creationId xmlns:a16="http://schemas.microsoft.com/office/drawing/2014/main" id="{448AE0D7-7C00-524E-9715-6781ADBFEA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26822" y="3477200"/>
                <a:ext cx="216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584F52A-02FC-9442-935A-68B4991EE744}"/>
                  </a:ext>
                </a:extLst>
              </p:cNvPr>
              <p:cNvSpPr txBox="1"/>
              <p:nvPr/>
            </p:nvSpPr>
            <p:spPr>
              <a:xfrm>
                <a:off x="9133903" y="3485772"/>
                <a:ext cx="232162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b="1" dirty="0" err="1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Mueunjae</a:t>
                </a:r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 Student Council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A93CCA9-A739-CF4F-9732-510A9440B85A}"/>
                </a:ext>
              </a:extLst>
            </p:cNvPr>
            <p:cNvGrpSpPr/>
            <p:nvPr/>
          </p:nvGrpSpPr>
          <p:grpSpPr>
            <a:xfrm>
              <a:off x="8946596" y="1608823"/>
              <a:ext cx="2321627" cy="2262283"/>
              <a:chOff x="6348376" y="3483775"/>
              <a:chExt cx="2321627" cy="2262283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F42929-4DA3-F649-95BA-1AD1EB62BF2C}"/>
                  </a:ext>
                </a:extLst>
              </p:cNvPr>
              <p:cNvSpPr txBox="1"/>
              <p:nvPr/>
            </p:nvSpPr>
            <p:spPr>
              <a:xfrm>
                <a:off x="6348377" y="3483775"/>
                <a:ext cx="175033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300" b="1" dirty="0">
                    <a:solidFill>
                      <a:srgbClr val="BE2457"/>
                    </a:solidFill>
                    <a:latin typeface="Urbanist Black" panose="020B0A04040200000203" pitchFamily="34" charset="0"/>
                    <a:ea typeface="Urbanist Black" panose="020B0A04040200000203" pitchFamily="34" charset="0"/>
                    <a:cs typeface="Urbanist Black" panose="020B0A04040200000203" pitchFamily="34" charset="0"/>
                  </a:rPr>
                  <a:t>Activities</a:t>
                </a:r>
                <a:endParaRPr kumimoji="1" lang="ko-Kore-KR" altLang="en-US" sz="1300" b="1" dirty="0">
                  <a:solidFill>
                    <a:srgbClr val="BE2457"/>
                  </a:solidFill>
                  <a:latin typeface="Urbanist Black" panose="020B0A04040200000203" pitchFamily="34" charset="0"/>
                  <a:cs typeface="Urbanist Black" panose="020B0A04040200000203" pitchFamily="34" charset="0"/>
                </a:endParaRPr>
              </a:p>
            </p:txBody>
          </p:sp>
          <p:cxnSp>
            <p:nvCxnSpPr>
              <p:cNvPr id="38" name="직선 연결선[R] 37">
                <a:extLst>
                  <a:ext uri="{FF2B5EF4-FFF2-40B4-BE49-F238E27FC236}">
                    <a16:creationId xmlns:a16="http://schemas.microsoft.com/office/drawing/2014/main" id="{D529214B-5D24-A343-BCD8-3B673FF779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1296" y="3780448"/>
                <a:ext cx="216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DE9D8F2-589E-9148-AFFF-AD2F6C6C2E24}"/>
                  </a:ext>
                </a:extLst>
              </p:cNvPr>
              <p:cNvSpPr txBox="1"/>
              <p:nvPr/>
            </p:nvSpPr>
            <p:spPr>
              <a:xfrm>
                <a:off x="6348376" y="3791677"/>
                <a:ext cx="2321627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C++ Programming Study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Us</a:t>
                </a:r>
                <a:r>
                  <a:rPr kumimoji="1" lang="en-US" altLang="ko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e</a:t>
                </a:r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 </a:t>
                </a:r>
                <a:r>
                  <a:rPr kumimoji="1" lang="en-US" altLang="ko-Kore-KR" sz="1100" b="1" dirty="0" err="1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Github</a:t>
                </a:r>
                <a:endPara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Object-Oriented Programming Project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Basic Algorithm Study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Basic Web Publishing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Portfolio Website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Reading &amp; Writing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Vacation Plan Project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Play ‘Autumn Leaves’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Play ‘Felicity’</a:t>
                </a: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B11E05-56EE-3247-B274-5BCA7C3B9007}"/>
              </a:ext>
            </a:extLst>
          </p:cNvPr>
          <p:cNvGrpSpPr/>
          <p:nvPr/>
        </p:nvGrpSpPr>
        <p:grpSpPr>
          <a:xfrm>
            <a:off x="2598234" y="2492133"/>
            <a:ext cx="3128253" cy="908986"/>
            <a:chOff x="2828269" y="2389430"/>
            <a:chExt cx="3128253" cy="90898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9AB4F7-75D9-5348-B939-E48ADD5138CA}"/>
                </a:ext>
              </a:extLst>
            </p:cNvPr>
            <p:cNvSpPr txBox="1"/>
            <p:nvPr/>
          </p:nvSpPr>
          <p:spPr>
            <a:xfrm>
              <a:off x="4206189" y="2389430"/>
              <a:ext cx="175033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ore-KR" sz="13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Year / Department</a:t>
              </a:r>
              <a:endParaRPr kumimoji="1" lang="ko-Kore-KR" altLang="en-US" sz="1300" b="1" dirty="0">
                <a:latin typeface="Urbanist Black" panose="020B0A04040200000203" pitchFamily="34" charset="0"/>
                <a:cs typeface="Urbanist Black" panose="020B0A04040200000203" pitchFamily="34" charset="0"/>
              </a:endParaRPr>
            </a:p>
          </p:txBody>
        </p: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848402FE-D227-7641-898C-CBD6FE66F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7443" y="2681818"/>
              <a:ext cx="252000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5841F7D-EAD1-1741-8BC5-A042626ED551}"/>
                </a:ext>
              </a:extLst>
            </p:cNvPr>
            <p:cNvSpPr txBox="1"/>
            <p:nvPr/>
          </p:nvSpPr>
          <p:spPr>
            <a:xfrm>
              <a:off x="2828269" y="2698252"/>
              <a:ext cx="312825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2020 – 2021</a:t>
              </a:r>
            </a:p>
            <a:p>
              <a:pPr algn="r"/>
              <a:r>
                <a:rPr kumimoji="1" lang="en-US" altLang="ko-Kore-KR" sz="1100" b="1" dirty="0" err="1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Mueunjae</a:t>
              </a:r>
              <a:r>
                <a: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 School of Undergraduate Studies</a:t>
              </a:r>
            </a:p>
            <a:p>
              <a:pPr algn="r"/>
              <a:endParaRPr kumimoji="1" lang="en-US" altLang="ko-Kore-KR" sz="1100" b="1" dirty="0"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endParaRP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F1754FF3-2D68-9549-AE68-CF7423570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135" y="3779393"/>
            <a:ext cx="1993012" cy="2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71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7C7D7FB-40F0-1C4E-8081-90E989A40F7F}"/>
              </a:ext>
            </a:extLst>
          </p:cNvPr>
          <p:cNvGrpSpPr/>
          <p:nvPr/>
        </p:nvGrpSpPr>
        <p:grpSpPr>
          <a:xfrm>
            <a:off x="445045" y="439758"/>
            <a:ext cx="11293621" cy="5978483"/>
            <a:chOff x="-1947864" y="141762"/>
            <a:chExt cx="11293621" cy="612766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AB68D0-A4CB-AA47-82A2-ED6CCAD8212E}"/>
                </a:ext>
              </a:extLst>
            </p:cNvPr>
            <p:cNvSpPr/>
            <p:nvPr/>
          </p:nvSpPr>
          <p:spPr>
            <a:xfrm>
              <a:off x="3703091" y="141762"/>
              <a:ext cx="5642666" cy="612766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86A081-B3C2-C747-B25B-C063F0623CE2}"/>
                </a:ext>
              </a:extLst>
            </p:cNvPr>
            <p:cNvSpPr/>
            <p:nvPr/>
          </p:nvSpPr>
          <p:spPr>
            <a:xfrm>
              <a:off x="-1947864" y="141762"/>
              <a:ext cx="5642666" cy="6127667"/>
            </a:xfrm>
            <a:prstGeom prst="rect">
              <a:avLst/>
            </a:prstGeom>
            <a:solidFill>
              <a:srgbClr val="FF7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CAB90-D7F1-4548-8103-F98882992392}"/>
              </a:ext>
            </a:extLst>
          </p:cNvPr>
          <p:cNvSpPr txBox="1"/>
          <p:nvPr/>
        </p:nvSpPr>
        <p:spPr>
          <a:xfrm>
            <a:off x="1490077" y="110499"/>
            <a:ext cx="1108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Universities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790A6B-683D-5043-80D3-70F6E40E854F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A897EB-38C6-9349-80AA-B22378E99EC1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70ED4EF-E91F-C84A-B73E-19015F072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617" y="3206420"/>
            <a:ext cx="1935522" cy="43628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50E17952-FCFC-7842-B7BD-E74251E83969}"/>
              </a:ext>
            </a:extLst>
          </p:cNvPr>
          <p:cNvGrpSpPr/>
          <p:nvPr/>
        </p:nvGrpSpPr>
        <p:grpSpPr>
          <a:xfrm>
            <a:off x="6457410" y="1532770"/>
            <a:ext cx="4919846" cy="3774267"/>
            <a:chOff x="6348377" y="1605492"/>
            <a:chExt cx="4919846" cy="377426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C59424E-6760-E647-A39E-6488CFB44172}"/>
                </a:ext>
              </a:extLst>
            </p:cNvPr>
            <p:cNvGrpSpPr/>
            <p:nvPr/>
          </p:nvGrpSpPr>
          <p:grpSpPr>
            <a:xfrm>
              <a:off x="6348377" y="1605492"/>
              <a:ext cx="2321626" cy="1751795"/>
              <a:chOff x="6348377" y="1605492"/>
              <a:chExt cx="2321626" cy="175179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85C083-A184-C549-AAEA-FFB6B74E2F8B}"/>
                  </a:ext>
                </a:extLst>
              </p:cNvPr>
              <p:cNvSpPr txBox="1"/>
              <p:nvPr/>
            </p:nvSpPr>
            <p:spPr>
              <a:xfrm>
                <a:off x="6348379" y="1605492"/>
                <a:ext cx="175033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300" b="1" dirty="0">
                    <a:solidFill>
                      <a:srgbClr val="FF7F50"/>
                    </a:solidFill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Educat</a:t>
                </a:r>
                <a:r>
                  <a:rPr kumimoji="1" lang="en-US" altLang="ko-KR" sz="1300" b="1" dirty="0">
                    <a:solidFill>
                      <a:srgbClr val="FF7F50"/>
                    </a:solidFill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ion</a:t>
                </a:r>
                <a:endParaRPr kumimoji="1" lang="ko-Kore-KR" altLang="en-US" sz="1300" b="1" dirty="0">
                  <a:solidFill>
                    <a:srgbClr val="FF7F50"/>
                  </a:solidFill>
                  <a:latin typeface="Urbanist ExtraBold" panose="020B0A04040200000203" pitchFamily="34" charset="0"/>
                  <a:cs typeface="Urbanist ExtraBold" panose="020B0A04040200000203" pitchFamily="34" charset="0"/>
                </a:endParaRPr>
              </a:p>
            </p:txBody>
          </p:sp>
          <p:cxnSp>
            <p:nvCxnSpPr>
              <p:cNvPr id="34" name="직선 연결선[R] 33">
                <a:extLst>
                  <a:ext uri="{FF2B5EF4-FFF2-40B4-BE49-F238E27FC236}">
                    <a16:creationId xmlns:a16="http://schemas.microsoft.com/office/drawing/2014/main" id="{D3370CEF-9AC7-B44A-AA36-6ADE78DCD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1298" y="1902165"/>
                <a:ext cx="216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7B4A1F3-0B24-124E-9F6B-552BED7933FC}"/>
                  </a:ext>
                </a:extLst>
              </p:cNvPr>
              <p:cNvSpPr txBox="1"/>
              <p:nvPr/>
            </p:nvSpPr>
            <p:spPr>
              <a:xfrm>
                <a:off x="6348377" y="1910737"/>
                <a:ext cx="2321626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Single Variable Calculus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Multi Variable Calculus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General Physics I / II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General Chemistry I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Computer Programming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Behavioral Economics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Conditions of Happiness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Academic Writing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DCCA396-01DB-4048-802E-E8B04C844C57}"/>
                </a:ext>
              </a:extLst>
            </p:cNvPr>
            <p:cNvGrpSpPr/>
            <p:nvPr/>
          </p:nvGrpSpPr>
          <p:grpSpPr>
            <a:xfrm>
              <a:off x="6349805" y="3437135"/>
              <a:ext cx="2321626" cy="1077796"/>
              <a:chOff x="9133903" y="1740808"/>
              <a:chExt cx="2321626" cy="107779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54B6C4C-8B6F-CD4D-B7A7-766C432BA997}"/>
                  </a:ext>
                </a:extLst>
              </p:cNvPr>
              <p:cNvSpPr txBox="1"/>
              <p:nvPr/>
            </p:nvSpPr>
            <p:spPr>
              <a:xfrm>
                <a:off x="9133906" y="1740808"/>
                <a:ext cx="175033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300" b="1" dirty="0">
                    <a:solidFill>
                      <a:srgbClr val="FF7F50"/>
                    </a:solidFill>
                    <a:latin typeface="Urbanist Black" panose="020B0A04040200000203" pitchFamily="34" charset="0"/>
                    <a:ea typeface="Urbanist Black" panose="020B0A04040200000203" pitchFamily="34" charset="0"/>
                    <a:cs typeface="Urbanist Black" panose="020B0A04040200000203" pitchFamily="34" charset="0"/>
                  </a:rPr>
                  <a:t>Like</a:t>
                </a:r>
                <a:endParaRPr kumimoji="1" lang="ko-Kore-KR" altLang="en-US" sz="1300" b="1" dirty="0">
                  <a:solidFill>
                    <a:srgbClr val="FF7F50"/>
                  </a:solidFill>
                  <a:latin typeface="Urbanist Black" panose="020B0A04040200000203" pitchFamily="34" charset="0"/>
                  <a:cs typeface="Urbanist Black" panose="020B0A04040200000203" pitchFamily="34" charset="0"/>
                </a:endParaRPr>
              </a:p>
            </p:txBody>
          </p:sp>
          <p:cxnSp>
            <p:nvCxnSpPr>
              <p:cNvPr id="40" name="직선 연결선[R] 39">
                <a:extLst>
                  <a:ext uri="{FF2B5EF4-FFF2-40B4-BE49-F238E27FC236}">
                    <a16:creationId xmlns:a16="http://schemas.microsoft.com/office/drawing/2014/main" id="{6E9FA461-EA94-1B46-899E-286634C15A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26825" y="2037481"/>
                <a:ext cx="216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9B4A5B-B871-A248-8E83-ABBF0801B8B9}"/>
                  </a:ext>
                </a:extLst>
              </p:cNvPr>
              <p:cNvSpPr txBox="1"/>
              <p:nvPr/>
            </p:nvSpPr>
            <p:spPr>
              <a:xfrm>
                <a:off x="9133903" y="2049163"/>
                <a:ext cx="232162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Music / Guitar</a:t>
                </a:r>
              </a:p>
              <a:p>
                <a:r>
                  <a:rPr kumimoji="1" lang="en-US" altLang="ko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Travel</a:t>
                </a:r>
                <a:endPara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Riding</a:t>
                </a:r>
              </a:p>
              <a:p>
                <a:endPara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59E77B4-D1B3-A449-A8A2-37860EE8CDA4}"/>
                </a:ext>
              </a:extLst>
            </p:cNvPr>
            <p:cNvGrpSpPr/>
            <p:nvPr/>
          </p:nvGrpSpPr>
          <p:grpSpPr>
            <a:xfrm>
              <a:off x="8946592" y="4309359"/>
              <a:ext cx="2321626" cy="1070400"/>
              <a:chOff x="9133903" y="4474350"/>
              <a:chExt cx="2321626" cy="107040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73D2BC-74AE-EE43-AB62-860671473046}"/>
                  </a:ext>
                </a:extLst>
              </p:cNvPr>
              <p:cNvSpPr txBox="1"/>
              <p:nvPr/>
            </p:nvSpPr>
            <p:spPr>
              <a:xfrm>
                <a:off x="9133904" y="4474350"/>
                <a:ext cx="175033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300" b="1" dirty="0">
                    <a:solidFill>
                      <a:srgbClr val="FF7F50"/>
                    </a:solidFill>
                    <a:latin typeface="Urbanist Black" panose="020B0A04040200000203" pitchFamily="34" charset="0"/>
                    <a:ea typeface="Urbanist Black" panose="020B0A04040200000203" pitchFamily="34" charset="0"/>
                    <a:cs typeface="Urbanist Black" panose="020B0A04040200000203" pitchFamily="34" charset="0"/>
                  </a:rPr>
                  <a:t>Interest</a:t>
                </a:r>
                <a:endParaRPr kumimoji="1" lang="ko-Kore-KR" altLang="en-US" sz="1300" b="1" dirty="0">
                  <a:solidFill>
                    <a:srgbClr val="FF7F50"/>
                  </a:solidFill>
                  <a:latin typeface="Urbanist Black" panose="020B0A04040200000203" pitchFamily="34" charset="0"/>
                  <a:cs typeface="Urbanist Black" panose="020B0A04040200000203" pitchFamily="34" charset="0"/>
                </a:endParaRPr>
              </a:p>
            </p:txBody>
          </p:sp>
          <p:cxnSp>
            <p:nvCxnSpPr>
              <p:cNvPr id="42" name="직선 연결선[R] 41">
                <a:extLst>
                  <a:ext uri="{FF2B5EF4-FFF2-40B4-BE49-F238E27FC236}">
                    <a16:creationId xmlns:a16="http://schemas.microsoft.com/office/drawing/2014/main" id="{E1D7A383-9A7D-E14B-BC54-386FC13FD8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26823" y="4771023"/>
                <a:ext cx="216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A9A3D3-F1C7-9D4B-9586-E1813179FCC9}"/>
                  </a:ext>
                </a:extLst>
              </p:cNvPr>
              <p:cNvSpPr txBox="1"/>
              <p:nvPr/>
            </p:nvSpPr>
            <p:spPr>
              <a:xfrm>
                <a:off x="9133903" y="4775309"/>
                <a:ext cx="232162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Mechanical Engineering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Electrical </a:t>
                </a:r>
                <a:r>
                  <a:rPr kumimoji="1" lang="en-US" altLang="ko-Kore-KR" sz="1100" b="1" dirty="0" err="1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Enginnering</a:t>
                </a:r>
                <a:endPara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Computer </a:t>
                </a:r>
                <a:r>
                  <a:rPr kumimoji="1" lang="en-US" altLang="ko-Kore-KR" sz="1100" b="1" dirty="0" err="1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Enginnering</a:t>
                </a:r>
                <a:endPara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Biomimetics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0A79FD5-07BC-F54A-A69A-F36CCCDBC6A8}"/>
                </a:ext>
              </a:extLst>
            </p:cNvPr>
            <p:cNvGrpSpPr/>
            <p:nvPr/>
          </p:nvGrpSpPr>
          <p:grpSpPr>
            <a:xfrm>
              <a:off x="6348377" y="4474350"/>
              <a:ext cx="2321626" cy="905409"/>
              <a:chOff x="9133903" y="3180527"/>
              <a:chExt cx="2321626" cy="905409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D88033B-68C9-BE42-B586-4377C8ED3DAC}"/>
                  </a:ext>
                </a:extLst>
              </p:cNvPr>
              <p:cNvSpPr txBox="1"/>
              <p:nvPr/>
            </p:nvSpPr>
            <p:spPr>
              <a:xfrm>
                <a:off x="9133903" y="3180527"/>
                <a:ext cx="175033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300" b="1" dirty="0">
                    <a:solidFill>
                      <a:srgbClr val="FF7F50"/>
                    </a:solidFill>
                    <a:latin typeface="Urbanist Black" panose="020B0A04040200000203" pitchFamily="34" charset="0"/>
                    <a:ea typeface="Urbanist Black" panose="020B0A04040200000203" pitchFamily="34" charset="0"/>
                    <a:cs typeface="Urbanist Black" panose="020B0A04040200000203" pitchFamily="34" charset="0"/>
                  </a:rPr>
                  <a:t>Club</a:t>
                </a:r>
                <a:endParaRPr kumimoji="1" lang="ko-Kore-KR" altLang="en-US" sz="1300" b="1" dirty="0">
                  <a:solidFill>
                    <a:srgbClr val="FF7F50"/>
                  </a:solidFill>
                  <a:latin typeface="Urbanist Black" panose="020B0A04040200000203" pitchFamily="34" charset="0"/>
                  <a:cs typeface="Urbanist Black" panose="020B0A04040200000203" pitchFamily="34" charset="0"/>
                </a:endParaRPr>
              </a:p>
            </p:txBody>
          </p:sp>
          <p:cxnSp>
            <p:nvCxnSpPr>
              <p:cNvPr id="49" name="직선 연결선[R] 48">
                <a:extLst>
                  <a:ext uri="{FF2B5EF4-FFF2-40B4-BE49-F238E27FC236}">
                    <a16:creationId xmlns:a16="http://schemas.microsoft.com/office/drawing/2014/main" id="{448AE0D7-7C00-524E-9715-6781ADBFEA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26822" y="3477200"/>
                <a:ext cx="216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584F52A-02FC-9442-935A-68B4991EE744}"/>
                  </a:ext>
                </a:extLst>
              </p:cNvPr>
              <p:cNvSpPr txBox="1"/>
              <p:nvPr/>
            </p:nvSpPr>
            <p:spPr>
              <a:xfrm>
                <a:off x="9133903" y="3485772"/>
                <a:ext cx="232162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GIST House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Start-Up Club (MOP)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Acoustic Band Club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A93CCA9-A739-CF4F-9732-510A9440B85A}"/>
                </a:ext>
              </a:extLst>
            </p:cNvPr>
            <p:cNvGrpSpPr/>
            <p:nvPr/>
          </p:nvGrpSpPr>
          <p:grpSpPr>
            <a:xfrm>
              <a:off x="8946596" y="1608823"/>
              <a:ext cx="2321627" cy="2093006"/>
              <a:chOff x="6348376" y="3483775"/>
              <a:chExt cx="2321627" cy="2093006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F42929-4DA3-F649-95BA-1AD1EB62BF2C}"/>
                  </a:ext>
                </a:extLst>
              </p:cNvPr>
              <p:cNvSpPr txBox="1"/>
              <p:nvPr/>
            </p:nvSpPr>
            <p:spPr>
              <a:xfrm>
                <a:off x="6348377" y="3483775"/>
                <a:ext cx="175033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300" b="1" dirty="0">
                    <a:solidFill>
                      <a:srgbClr val="FF7F50"/>
                    </a:solidFill>
                    <a:latin typeface="Urbanist Black" panose="020B0A04040200000203" pitchFamily="34" charset="0"/>
                    <a:ea typeface="Urbanist Black" panose="020B0A04040200000203" pitchFamily="34" charset="0"/>
                    <a:cs typeface="Urbanist Black" panose="020B0A04040200000203" pitchFamily="34" charset="0"/>
                  </a:rPr>
                  <a:t>Activities</a:t>
                </a:r>
                <a:endParaRPr kumimoji="1" lang="ko-Kore-KR" altLang="en-US" sz="1300" b="1" dirty="0">
                  <a:solidFill>
                    <a:srgbClr val="FF7F50"/>
                  </a:solidFill>
                  <a:latin typeface="Urbanist Black" panose="020B0A04040200000203" pitchFamily="34" charset="0"/>
                  <a:cs typeface="Urbanist Black" panose="020B0A04040200000203" pitchFamily="34" charset="0"/>
                </a:endParaRPr>
              </a:p>
            </p:txBody>
          </p:sp>
          <p:cxnSp>
            <p:nvCxnSpPr>
              <p:cNvPr id="38" name="직선 연결선[R] 37">
                <a:extLst>
                  <a:ext uri="{FF2B5EF4-FFF2-40B4-BE49-F238E27FC236}">
                    <a16:creationId xmlns:a16="http://schemas.microsoft.com/office/drawing/2014/main" id="{D529214B-5D24-A343-BCD8-3B673FF779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1296" y="3780448"/>
                <a:ext cx="216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DE9D8F2-589E-9148-AFFF-AD2F6C6C2E24}"/>
                  </a:ext>
                </a:extLst>
              </p:cNvPr>
              <p:cNvSpPr txBox="1"/>
              <p:nvPr/>
            </p:nvSpPr>
            <p:spPr>
              <a:xfrm>
                <a:off x="6348376" y="3791677"/>
                <a:ext cx="2321627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C Programming Study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Basic Sort Algorithm Study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Start-Up Camp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Ideation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HTML + CSS + JavaScript Study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Basic Web Development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GIST Busking</a:t>
                </a:r>
              </a:p>
              <a:p>
                <a:r>
                  <a:rPr kumimoji="1" lang="en-US" altLang="ko-Kore-KR" sz="1100" b="1" dirty="0" err="1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Damyang</a:t>
                </a:r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 / </a:t>
                </a:r>
                <a:r>
                  <a:rPr kumimoji="1" lang="en-US" altLang="ko-Kore-KR" sz="1100" b="1" dirty="0" err="1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Naju</a:t>
                </a:r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 Riding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Music Sharing Forum</a:t>
                </a:r>
              </a:p>
              <a:p>
                <a:r>
                  <a:rPr kumimoji="1" lang="en-US" altLang="ko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Play</a:t>
                </a:r>
                <a:r>
                  <a:rPr kumimoji="1" lang="ko-KR" altLang="en-US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 </a:t>
                </a:r>
                <a:r>
                  <a:rPr kumimoji="1" lang="en-US" altLang="ko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‘Fly</a:t>
                </a:r>
                <a:r>
                  <a:rPr kumimoji="1" lang="ko-KR" altLang="en-US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 </a:t>
                </a:r>
                <a:r>
                  <a:rPr kumimoji="1" lang="en-US" altLang="ko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Away’</a:t>
                </a:r>
                <a:endPara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272EECF-FAF7-6440-94E5-C7EEF7042A7C}"/>
              </a:ext>
            </a:extLst>
          </p:cNvPr>
          <p:cNvGrpSpPr/>
          <p:nvPr/>
        </p:nvGrpSpPr>
        <p:grpSpPr>
          <a:xfrm>
            <a:off x="1702251" y="2191435"/>
            <a:ext cx="3128253" cy="739709"/>
            <a:chOff x="2828269" y="2389430"/>
            <a:chExt cx="3128253" cy="73970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65BDA97-91BB-6446-9AFC-9B02E0500412}"/>
                </a:ext>
              </a:extLst>
            </p:cNvPr>
            <p:cNvSpPr txBox="1"/>
            <p:nvPr/>
          </p:nvSpPr>
          <p:spPr>
            <a:xfrm>
              <a:off x="3517228" y="2389430"/>
              <a:ext cx="175033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3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Year / Department</a:t>
              </a:r>
              <a:endParaRPr kumimoji="1" lang="ko-Kore-KR" altLang="en-US" sz="1300" b="1" dirty="0">
                <a:latin typeface="Urbanist Black" panose="020B0A04040200000203" pitchFamily="34" charset="0"/>
                <a:cs typeface="Urbanist Black" panose="020B0A04040200000203" pitchFamily="34" charset="0"/>
              </a:endParaRPr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2E61786E-3CE3-1A4E-9BDC-A9AB399A8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6748" y="2681818"/>
              <a:ext cx="294319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8E782EA-2E84-614A-B4BC-EB20ABE66F78}"/>
                </a:ext>
              </a:extLst>
            </p:cNvPr>
            <p:cNvSpPr txBox="1"/>
            <p:nvPr/>
          </p:nvSpPr>
          <p:spPr>
            <a:xfrm>
              <a:off x="2828269" y="2698252"/>
              <a:ext cx="312825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2020 – 2021</a:t>
              </a:r>
            </a:p>
            <a:p>
              <a:pPr algn="r"/>
              <a:r>
                <a:rPr kumimoji="1" lang="en-US" altLang="ko-Kore-KR" sz="1100" b="1" dirty="0" err="1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Mueunjae</a:t>
              </a:r>
              <a:r>
                <a: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 School of Undergraduate Studies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EE6DEE9-001B-D146-9EBA-885D9DED2F25}"/>
              </a:ext>
            </a:extLst>
          </p:cNvPr>
          <p:cNvSpPr txBox="1"/>
          <p:nvPr/>
        </p:nvSpPr>
        <p:spPr>
          <a:xfrm>
            <a:off x="2842721" y="4182776"/>
            <a:ext cx="875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prev.</a:t>
            </a:r>
          </a:p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next.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190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7C7D7FB-40F0-1C4E-8081-90E989A40F7F}"/>
              </a:ext>
            </a:extLst>
          </p:cNvPr>
          <p:cNvGrpSpPr/>
          <p:nvPr/>
        </p:nvGrpSpPr>
        <p:grpSpPr>
          <a:xfrm>
            <a:off x="445045" y="439758"/>
            <a:ext cx="11293621" cy="5978483"/>
            <a:chOff x="-1947864" y="141762"/>
            <a:chExt cx="11293621" cy="612766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AB68D0-A4CB-AA47-82A2-ED6CCAD8212E}"/>
                </a:ext>
              </a:extLst>
            </p:cNvPr>
            <p:cNvSpPr/>
            <p:nvPr/>
          </p:nvSpPr>
          <p:spPr>
            <a:xfrm>
              <a:off x="3703091" y="141762"/>
              <a:ext cx="5642666" cy="612766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86A081-B3C2-C747-B25B-C063F0623CE2}"/>
                </a:ext>
              </a:extLst>
            </p:cNvPr>
            <p:cNvSpPr/>
            <p:nvPr/>
          </p:nvSpPr>
          <p:spPr>
            <a:xfrm>
              <a:off x="-1947864" y="141762"/>
              <a:ext cx="5642666" cy="6127667"/>
            </a:xfrm>
            <a:prstGeom prst="rect">
              <a:avLst/>
            </a:prstGeom>
            <a:solidFill>
              <a:srgbClr val="BE24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CAB90-D7F1-4548-8103-F98882992392}"/>
              </a:ext>
            </a:extLst>
          </p:cNvPr>
          <p:cNvSpPr txBox="1"/>
          <p:nvPr/>
        </p:nvSpPr>
        <p:spPr>
          <a:xfrm>
            <a:off x="1490077" y="110499"/>
            <a:ext cx="1108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Universities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790A6B-683D-5043-80D3-70F6E40E854F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A897EB-38C6-9349-80AA-B22378E99EC1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0E17952-FCFC-7842-B7BD-E74251E83969}"/>
              </a:ext>
            </a:extLst>
          </p:cNvPr>
          <p:cNvGrpSpPr/>
          <p:nvPr/>
        </p:nvGrpSpPr>
        <p:grpSpPr>
          <a:xfrm>
            <a:off x="6457410" y="1532770"/>
            <a:ext cx="4919846" cy="3774267"/>
            <a:chOff x="6348377" y="1605492"/>
            <a:chExt cx="4919846" cy="377426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C59424E-6760-E647-A39E-6488CFB44172}"/>
                </a:ext>
              </a:extLst>
            </p:cNvPr>
            <p:cNvGrpSpPr/>
            <p:nvPr/>
          </p:nvGrpSpPr>
          <p:grpSpPr>
            <a:xfrm>
              <a:off x="6348377" y="1605492"/>
              <a:ext cx="2321626" cy="1751795"/>
              <a:chOff x="6348377" y="1605492"/>
              <a:chExt cx="2321626" cy="175179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85C083-A184-C549-AAEA-FFB6B74E2F8B}"/>
                  </a:ext>
                </a:extLst>
              </p:cNvPr>
              <p:cNvSpPr txBox="1"/>
              <p:nvPr/>
            </p:nvSpPr>
            <p:spPr>
              <a:xfrm>
                <a:off x="6348379" y="1605492"/>
                <a:ext cx="175033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300" b="1" dirty="0">
                    <a:solidFill>
                      <a:srgbClr val="BE2457"/>
                    </a:solidFill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Interest</a:t>
                </a:r>
                <a:endParaRPr kumimoji="1" lang="ko-Kore-KR" altLang="en-US" sz="1300" b="1" dirty="0">
                  <a:solidFill>
                    <a:srgbClr val="BE2457"/>
                  </a:solidFill>
                  <a:latin typeface="Urbanist ExtraBold" panose="020B0A04040200000203" pitchFamily="34" charset="0"/>
                  <a:cs typeface="Urbanist ExtraBold" panose="020B0A04040200000203" pitchFamily="34" charset="0"/>
                </a:endParaRPr>
              </a:p>
            </p:txBody>
          </p:sp>
          <p:cxnSp>
            <p:nvCxnSpPr>
              <p:cNvPr id="34" name="직선 연결선[R] 33">
                <a:extLst>
                  <a:ext uri="{FF2B5EF4-FFF2-40B4-BE49-F238E27FC236}">
                    <a16:creationId xmlns:a16="http://schemas.microsoft.com/office/drawing/2014/main" id="{D3370CEF-9AC7-B44A-AA36-6ADE78DCD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1298" y="1902165"/>
                <a:ext cx="216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7B4A1F3-0B24-124E-9F6B-552BED7933FC}"/>
                  </a:ext>
                </a:extLst>
              </p:cNvPr>
              <p:cNvSpPr txBox="1"/>
              <p:nvPr/>
            </p:nvSpPr>
            <p:spPr>
              <a:xfrm>
                <a:off x="6348377" y="1910737"/>
                <a:ext cx="2321626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Computer</a:t>
                </a:r>
                <a:r>
                  <a:rPr kumimoji="1" lang="ko-KR" altLang="en-US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 </a:t>
                </a:r>
                <a:r>
                  <a:rPr kumimoji="1" lang="en-US" altLang="ko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Engineering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Computer Vision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Machine Learning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Python Study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Algorithm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Biomimetics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Electrical </a:t>
                </a:r>
                <a:r>
                  <a:rPr kumimoji="1" lang="en-US" altLang="ko-Kore-KR" sz="1100" b="1" dirty="0" err="1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Enginnering</a:t>
                </a:r>
                <a:endPara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Mechanical Engineering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DCCA396-01DB-4048-802E-E8B04C844C57}"/>
                </a:ext>
              </a:extLst>
            </p:cNvPr>
            <p:cNvGrpSpPr/>
            <p:nvPr/>
          </p:nvGrpSpPr>
          <p:grpSpPr>
            <a:xfrm>
              <a:off x="6349805" y="3437135"/>
              <a:ext cx="2321626" cy="1077796"/>
              <a:chOff x="9133903" y="1740808"/>
              <a:chExt cx="2321626" cy="107779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54B6C4C-8B6F-CD4D-B7A7-766C432BA997}"/>
                  </a:ext>
                </a:extLst>
              </p:cNvPr>
              <p:cNvSpPr txBox="1"/>
              <p:nvPr/>
            </p:nvSpPr>
            <p:spPr>
              <a:xfrm>
                <a:off x="9133906" y="1740808"/>
                <a:ext cx="175033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300" b="1" dirty="0">
                    <a:solidFill>
                      <a:srgbClr val="BE2457"/>
                    </a:solidFill>
                    <a:latin typeface="Urbanist Black" panose="020B0A04040200000203" pitchFamily="34" charset="0"/>
                    <a:ea typeface="Urbanist Black" panose="020B0A04040200000203" pitchFamily="34" charset="0"/>
                    <a:cs typeface="Urbanist Black" panose="020B0A04040200000203" pitchFamily="34" charset="0"/>
                  </a:rPr>
                  <a:t>Like</a:t>
                </a:r>
                <a:endParaRPr kumimoji="1" lang="ko-Kore-KR" altLang="en-US" sz="1300" b="1" dirty="0">
                  <a:solidFill>
                    <a:srgbClr val="BE2457"/>
                  </a:solidFill>
                  <a:latin typeface="Urbanist Black" panose="020B0A04040200000203" pitchFamily="34" charset="0"/>
                  <a:cs typeface="Urbanist Black" panose="020B0A04040200000203" pitchFamily="34" charset="0"/>
                </a:endParaRPr>
              </a:p>
            </p:txBody>
          </p:sp>
          <p:cxnSp>
            <p:nvCxnSpPr>
              <p:cNvPr id="40" name="직선 연결선[R] 39">
                <a:extLst>
                  <a:ext uri="{FF2B5EF4-FFF2-40B4-BE49-F238E27FC236}">
                    <a16:creationId xmlns:a16="http://schemas.microsoft.com/office/drawing/2014/main" id="{6E9FA461-EA94-1B46-899E-286634C15A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26825" y="2037481"/>
                <a:ext cx="216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9B4A5B-B871-A248-8E83-ABBF0801B8B9}"/>
                  </a:ext>
                </a:extLst>
              </p:cNvPr>
              <p:cNvSpPr txBox="1"/>
              <p:nvPr/>
            </p:nvSpPr>
            <p:spPr>
              <a:xfrm>
                <a:off x="9133903" y="2049163"/>
                <a:ext cx="232162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Music / Guitar</a:t>
                </a:r>
              </a:p>
              <a:p>
                <a:r>
                  <a:rPr kumimoji="1" lang="en-US" altLang="ko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Travel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Riding</a:t>
                </a:r>
              </a:p>
              <a:p>
                <a:endPara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59E77B4-D1B3-A449-A8A2-37860EE8CDA4}"/>
                </a:ext>
              </a:extLst>
            </p:cNvPr>
            <p:cNvGrpSpPr/>
            <p:nvPr/>
          </p:nvGrpSpPr>
          <p:grpSpPr>
            <a:xfrm>
              <a:off x="8946592" y="4309359"/>
              <a:ext cx="2321626" cy="1070400"/>
              <a:chOff x="9133903" y="4474350"/>
              <a:chExt cx="2321626" cy="107040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73D2BC-74AE-EE43-AB62-860671473046}"/>
                  </a:ext>
                </a:extLst>
              </p:cNvPr>
              <p:cNvSpPr txBox="1"/>
              <p:nvPr/>
            </p:nvSpPr>
            <p:spPr>
              <a:xfrm>
                <a:off x="9133904" y="4474350"/>
                <a:ext cx="175033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300" b="1" dirty="0">
                    <a:solidFill>
                      <a:srgbClr val="BE2457"/>
                    </a:solidFill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Educat</a:t>
                </a:r>
                <a:r>
                  <a:rPr kumimoji="1" lang="en-US" altLang="ko-KR" sz="1300" b="1" dirty="0">
                    <a:solidFill>
                      <a:srgbClr val="BE2457"/>
                    </a:solidFill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ion</a:t>
                </a:r>
                <a:endParaRPr kumimoji="1" lang="ko-Kore-KR" altLang="en-US" sz="1300" b="1" dirty="0">
                  <a:solidFill>
                    <a:srgbClr val="BE2457"/>
                  </a:solidFill>
                  <a:latin typeface="Urbanist Black" panose="020B0A04040200000203" pitchFamily="34" charset="0"/>
                  <a:cs typeface="Urbanist Black" panose="020B0A04040200000203" pitchFamily="34" charset="0"/>
                </a:endParaRPr>
              </a:p>
            </p:txBody>
          </p:sp>
          <p:cxnSp>
            <p:nvCxnSpPr>
              <p:cNvPr id="42" name="직선 연결선[R] 41">
                <a:extLst>
                  <a:ext uri="{FF2B5EF4-FFF2-40B4-BE49-F238E27FC236}">
                    <a16:creationId xmlns:a16="http://schemas.microsoft.com/office/drawing/2014/main" id="{E1D7A383-9A7D-E14B-BC54-386FC13FD8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26823" y="4771023"/>
                <a:ext cx="216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A9A3D3-F1C7-9D4B-9586-E1813179FCC9}"/>
                  </a:ext>
                </a:extLst>
              </p:cNvPr>
              <p:cNvSpPr txBox="1"/>
              <p:nvPr/>
            </p:nvSpPr>
            <p:spPr>
              <a:xfrm>
                <a:off x="9133903" y="4775309"/>
                <a:ext cx="232162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Calculus I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General Physics I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General Chemistry I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Writing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0A79FD5-07BC-F54A-A69A-F36CCCDBC6A8}"/>
                </a:ext>
              </a:extLst>
            </p:cNvPr>
            <p:cNvGrpSpPr/>
            <p:nvPr/>
          </p:nvGrpSpPr>
          <p:grpSpPr>
            <a:xfrm>
              <a:off x="6348377" y="4474350"/>
              <a:ext cx="2321626" cy="566855"/>
              <a:chOff x="9133903" y="3180527"/>
              <a:chExt cx="2321626" cy="566855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D88033B-68C9-BE42-B586-4377C8ED3DAC}"/>
                  </a:ext>
                </a:extLst>
              </p:cNvPr>
              <p:cNvSpPr txBox="1"/>
              <p:nvPr/>
            </p:nvSpPr>
            <p:spPr>
              <a:xfrm>
                <a:off x="9133903" y="3180527"/>
                <a:ext cx="175033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300" b="1" dirty="0">
                    <a:solidFill>
                      <a:srgbClr val="BE2457"/>
                    </a:solidFill>
                    <a:latin typeface="Urbanist Black" panose="020B0A04040200000203" pitchFamily="34" charset="0"/>
                    <a:ea typeface="Urbanist Black" panose="020B0A04040200000203" pitchFamily="34" charset="0"/>
                    <a:cs typeface="Urbanist Black" panose="020B0A04040200000203" pitchFamily="34" charset="0"/>
                  </a:rPr>
                  <a:t>Club</a:t>
                </a:r>
                <a:endParaRPr kumimoji="1" lang="ko-Kore-KR" altLang="en-US" sz="1300" b="1" dirty="0">
                  <a:solidFill>
                    <a:srgbClr val="BE2457"/>
                  </a:solidFill>
                  <a:latin typeface="Urbanist Black" panose="020B0A04040200000203" pitchFamily="34" charset="0"/>
                  <a:cs typeface="Urbanist Black" panose="020B0A04040200000203" pitchFamily="34" charset="0"/>
                </a:endParaRPr>
              </a:p>
            </p:txBody>
          </p:sp>
          <p:cxnSp>
            <p:nvCxnSpPr>
              <p:cNvPr id="49" name="직선 연결선[R] 48">
                <a:extLst>
                  <a:ext uri="{FF2B5EF4-FFF2-40B4-BE49-F238E27FC236}">
                    <a16:creationId xmlns:a16="http://schemas.microsoft.com/office/drawing/2014/main" id="{448AE0D7-7C00-524E-9715-6781ADBFEA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26822" y="3477200"/>
                <a:ext cx="216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584F52A-02FC-9442-935A-68B4991EE744}"/>
                  </a:ext>
                </a:extLst>
              </p:cNvPr>
              <p:cNvSpPr txBox="1"/>
              <p:nvPr/>
            </p:nvSpPr>
            <p:spPr>
              <a:xfrm>
                <a:off x="9133903" y="3485772"/>
                <a:ext cx="232162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b="1" dirty="0" err="1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Mueunjae</a:t>
                </a:r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 Student Council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A93CCA9-A739-CF4F-9732-510A9440B85A}"/>
                </a:ext>
              </a:extLst>
            </p:cNvPr>
            <p:cNvGrpSpPr/>
            <p:nvPr/>
          </p:nvGrpSpPr>
          <p:grpSpPr>
            <a:xfrm>
              <a:off x="8946596" y="1608823"/>
              <a:ext cx="2321627" cy="2262283"/>
              <a:chOff x="6348376" y="3483775"/>
              <a:chExt cx="2321627" cy="2262283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F42929-4DA3-F649-95BA-1AD1EB62BF2C}"/>
                  </a:ext>
                </a:extLst>
              </p:cNvPr>
              <p:cNvSpPr txBox="1"/>
              <p:nvPr/>
            </p:nvSpPr>
            <p:spPr>
              <a:xfrm>
                <a:off x="6348377" y="3483775"/>
                <a:ext cx="175033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300" b="1" dirty="0">
                    <a:solidFill>
                      <a:srgbClr val="BE2457"/>
                    </a:solidFill>
                    <a:latin typeface="Urbanist Black" panose="020B0A04040200000203" pitchFamily="34" charset="0"/>
                    <a:ea typeface="Urbanist Black" panose="020B0A04040200000203" pitchFamily="34" charset="0"/>
                    <a:cs typeface="Urbanist Black" panose="020B0A04040200000203" pitchFamily="34" charset="0"/>
                  </a:rPr>
                  <a:t>Activities</a:t>
                </a:r>
                <a:endParaRPr kumimoji="1" lang="ko-Kore-KR" altLang="en-US" sz="1300" b="1" dirty="0">
                  <a:solidFill>
                    <a:srgbClr val="BE2457"/>
                  </a:solidFill>
                  <a:latin typeface="Urbanist Black" panose="020B0A04040200000203" pitchFamily="34" charset="0"/>
                  <a:cs typeface="Urbanist Black" panose="020B0A04040200000203" pitchFamily="34" charset="0"/>
                </a:endParaRPr>
              </a:p>
            </p:txBody>
          </p:sp>
          <p:cxnSp>
            <p:nvCxnSpPr>
              <p:cNvPr id="38" name="직선 연결선[R] 37">
                <a:extLst>
                  <a:ext uri="{FF2B5EF4-FFF2-40B4-BE49-F238E27FC236}">
                    <a16:creationId xmlns:a16="http://schemas.microsoft.com/office/drawing/2014/main" id="{D529214B-5D24-A343-BCD8-3B673FF779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1296" y="3780448"/>
                <a:ext cx="216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DE9D8F2-589E-9148-AFFF-AD2F6C6C2E24}"/>
                  </a:ext>
                </a:extLst>
              </p:cNvPr>
              <p:cNvSpPr txBox="1"/>
              <p:nvPr/>
            </p:nvSpPr>
            <p:spPr>
              <a:xfrm>
                <a:off x="6348376" y="3791677"/>
                <a:ext cx="2321627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C++ Programming Study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Us</a:t>
                </a:r>
                <a:r>
                  <a:rPr kumimoji="1" lang="en-US" altLang="ko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e</a:t>
                </a:r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 </a:t>
                </a:r>
                <a:r>
                  <a:rPr kumimoji="1" lang="en-US" altLang="ko-Kore-KR" sz="1100" b="1" dirty="0" err="1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Github</a:t>
                </a:r>
                <a:endPara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Object-Oriented Programming Project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Basic Algorithm Study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Basic Web Publishing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Portfolio Website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Reading &amp; Writing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Vacation Plan Project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Play ‘Autumn Leaves’</a:t>
                </a:r>
              </a:p>
              <a:p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Play ‘Felicity’</a:t>
                </a: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B11E05-56EE-3247-B274-5BCA7C3B9007}"/>
              </a:ext>
            </a:extLst>
          </p:cNvPr>
          <p:cNvGrpSpPr/>
          <p:nvPr/>
        </p:nvGrpSpPr>
        <p:grpSpPr>
          <a:xfrm>
            <a:off x="1706193" y="4012976"/>
            <a:ext cx="3128253" cy="739709"/>
            <a:chOff x="2828269" y="2389430"/>
            <a:chExt cx="3128253" cy="73970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9AB4F7-75D9-5348-B939-E48ADD5138CA}"/>
                </a:ext>
              </a:extLst>
            </p:cNvPr>
            <p:cNvSpPr txBox="1"/>
            <p:nvPr/>
          </p:nvSpPr>
          <p:spPr>
            <a:xfrm>
              <a:off x="3517228" y="2389430"/>
              <a:ext cx="175033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3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Year / Department</a:t>
              </a:r>
              <a:endParaRPr kumimoji="1" lang="ko-Kore-KR" altLang="en-US" sz="1300" b="1" dirty="0">
                <a:latin typeface="Urbanist Black" panose="020B0A04040200000203" pitchFamily="34" charset="0"/>
                <a:cs typeface="Urbanist Black" panose="020B0A04040200000203" pitchFamily="34" charset="0"/>
              </a:endParaRPr>
            </a:p>
          </p:txBody>
        </p: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848402FE-D227-7641-898C-CBD6FE66F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3960" y="2681818"/>
              <a:ext cx="283241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5841F7D-EAD1-1741-8BC5-A042626ED551}"/>
                </a:ext>
              </a:extLst>
            </p:cNvPr>
            <p:cNvSpPr txBox="1"/>
            <p:nvPr/>
          </p:nvSpPr>
          <p:spPr>
            <a:xfrm>
              <a:off x="2828269" y="2698252"/>
              <a:ext cx="312825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2021 – current</a:t>
              </a:r>
            </a:p>
            <a:p>
              <a:pPr algn="ctr"/>
              <a:r>
                <a:rPr kumimoji="1" lang="en-US" altLang="ko-Kore-KR" sz="1100" b="1" dirty="0" err="1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Mueunjae</a:t>
              </a:r>
              <a:r>
                <a: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 School of Undergraduate Studies</a:t>
              </a: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F1754FF3-2D68-9549-AE68-CF7423570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872" y="3284565"/>
            <a:ext cx="1993012" cy="2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27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bg1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solidFill>
                <a:schemeClr val="bg1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098F28-AC38-2348-9C62-3A93516BA36A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solidFill>
                  <a:schemeClr val="bg1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solidFill>
                <a:schemeClr val="bg1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A38BA-6275-9446-A839-5212A97D9ECB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solidFill>
                  <a:schemeClr val="bg1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solidFill>
                <a:schemeClr val="bg1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8E7912B-CEBD-6B44-A32A-215A0CDA898B}"/>
              </a:ext>
            </a:extLst>
          </p:cNvPr>
          <p:cNvGrpSpPr/>
          <p:nvPr/>
        </p:nvGrpSpPr>
        <p:grpSpPr>
          <a:xfrm>
            <a:off x="445046" y="439758"/>
            <a:ext cx="11293620" cy="5978483"/>
            <a:chOff x="-1947863" y="141762"/>
            <a:chExt cx="11293620" cy="612766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0C6BA0E-A989-1841-9C69-1A6B5B882CD7}"/>
                </a:ext>
              </a:extLst>
            </p:cNvPr>
            <p:cNvSpPr/>
            <p:nvPr/>
          </p:nvSpPr>
          <p:spPr>
            <a:xfrm>
              <a:off x="1239491" y="141762"/>
              <a:ext cx="8106266" cy="6127667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5622EF7-EC2D-6C42-809A-092CBA221209}"/>
                </a:ext>
              </a:extLst>
            </p:cNvPr>
            <p:cNvSpPr/>
            <p:nvPr/>
          </p:nvSpPr>
          <p:spPr>
            <a:xfrm>
              <a:off x="-1947863" y="141762"/>
              <a:ext cx="3187354" cy="6127667"/>
            </a:xfrm>
            <a:prstGeom prst="rect">
              <a:avLst/>
            </a:prstGeom>
            <a:solidFill>
              <a:srgbClr val="BE24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B99262A2-4901-9941-B3A1-8449DCF87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746" y="3286987"/>
            <a:ext cx="1993012" cy="278095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3F7315C0-BA45-FD48-93F9-E9EBA5E9D20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1E0DA0-1AA1-3648-97B1-7D3C577130FD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D863AC06-3ACF-4543-B47B-748BE0A9F981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F728ECD6-7E3B-EC44-A97F-25800CAB9D9A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DEC43F5-61A2-D34B-8C40-9967C062F603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solidFill>
                  <a:schemeClr val="bg1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solidFill>
                <a:schemeClr val="bg1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B79F45-45DC-A84C-B2CC-A966D6894DF2}"/>
              </a:ext>
            </a:extLst>
          </p:cNvPr>
          <p:cNvSpPr txBox="1"/>
          <p:nvPr/>
        </p:nvSpPr>
        <p:spPr>
          <a:xfrm>
            <a:off x="5144046" y="1516284"/>
            <a:ext cx="1750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b="1" dirty="0">
                <a:solidFill>
                  <a:srgbClr val="B9194D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Educat</a:t>
            </a:r>
            <a:r>
              <a:rPr kumimoji="1" lang="en-US" altLang="ko-KR" sz="1300" b="1" dirty="0">
                <a:solidFill>
                  <a:srgbClr val="B9194D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ion</a:t>
            </a:r>
            <a:endParaRPr kumimoji="1" lang="ko-Kore-KR" altLang="en-US" sz="1300" b="1" dirty="0">
              <a:solidFill>
                <a:srgbClr val="B9194D"/>
              </a:solidFill>
              <a:latin typeface="Urbanist ExtraBold" panose="020B0A04040200000203" pitchFamily="34" charset="0"/>
              <a:cs typeface="Urbanist ExtraBold" panose="020B0A04040200000203" pitchFamily="34" charset="0"/>
            </a:endParaRPr>
          </a:p>
        </p:txBody>
      </p: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40D0A01F-C432-8446-B898-70EDE7051F8F}"/>
              </a:ext>
            </a:extLst>
          </p:cNvPr>
          <p:cNvCxnSpPr>
            <a:cxnSpLocks/>
          </p:cNvCxnSpPr>
          <p:nvPr/>
        </p:nvCxnSpPr>
        <p:spPr>
          <a:xfrm flipH="1">
            <a:off x="5236965" y="1812957"/>
            <a:ext cx="165741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ED5CD3-C986-4648-A415-75E7C32A320D}"/>
              </a:ext>
            </a:extLst>
          </p:cNvPr>
          <p:cNvSpPr txBox="1"/>
          <p:nvPr/>
        </p:nvSpPr>
        <p:spPr>
          <a:xfrm>
            <a:off x="5144044" y="2885198"/>
            <a:ext cx="1750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b="1" dirty="0">
                <a:solidFill>
                  <a:srgbClr val="B9194D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Activities</a:t>
            </a:r>
            <a:endParaRPr kumimoji="1" lang="ko-Kore-KR" altLang="en-US" sz="1300" b="1" dirty="0">
              <a:solidFill>
                <a:srgbClr val="B9194D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18EEA305-7ABE-B346-A3A2-A97E56E8CE96}"/>
              </a:ext>
            </a:extLst>
          </p:cNvPr>
          <p:cNvCxnSpPr>
            <a:cxnSpLocks/>
          </p:cNvCxnSpPr>
          <p:nvPr/>
        </p:nvCxnSpPr>
        <p:spPr>
          <a:xfrm flipH="1">
            <a:off x="5236963" y="3181871"/>
            <a:ext cx="165741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1BA8A08-DEF8-FB4E-BBE2-60BD99248E79}"/>
              </a:ext>
            </a:extLst>
          </p:cNvPr>
          <p:cNvSpPr txBox="1"/>
          <p:nvPr/>
        </p:nvSpPr>
        <p:spPr>
          <a:xfrm>
            <a:off x="8233400" y="3425115"/>
            <a:ext cx="1750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b="1" dirty="0">
                <a:solidFill>
                  <a:srgbClr val="B9194D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Club</a:t>
            </a:r>
            <a:endParaRPr kumimoji="1" lang="ko-Kore-KR" altLang="en-US" sz="1300" b="1" dirty="0">
              <a:solidFill>
                <a:srgbClr val="B9194D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D50D7453-C6F6-5645-986F-8B58255380F7}"/>
              </a:ext>
            </a:extLst>
          </p:cNvPr>
          <p:cNvCxnSpPr>
            <a:cxnSpLocks/>
          </p:cNvCxnSpPr>
          <p:nvPr/>
        </p:nvCxnSpPr>
        <p:spPr>
          <a:xfrm flipH="1">
            <a:off x="8326319" y="3721788"/>
            <a:ext cx="165741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2243FAC-C6AF-5147-BCF5-70B490358C4D}"/>
              </a:ext>
            </a:extLst>
          </p:cNvPr>
          <p:cNvSpPr txBox="1"/>
          <p:nvPr/>
        </p:nvSpPr>
        <p:spPr>
          <a:xfrm>
            <a:off x="8233402" y="1516284"/>
            <a:ext cx="1750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b="1" dirty="0">
                <a:solidFill>
                  <a:srgbClr val="B9194D"/>
                </a:solidFill>
                <a:latin typeface="Urbanist Black" panose="020B0A04040200000203" pitchFamily="34" charset="0"/>
                <a:cs typeface="Urbanist Black" panose="020B0A04040200000203" pitchFamily="34" charset="0"/>
              </a:rPr>
              <a:t>Interest</a:t>
            </a:r>
            <a:endParaRPr kumimoji="1" lang="ko-Kore-KR" altLang="en-US" sz="1300" b="1" dirty="0">
              <a:solidFill>
                <a:srgbClr val="B9194D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9FE7F4C3-2A7F-5947-9FA6-04070B61AC7B}"/>
              </a:ext>
            </a:extLst>
          </p:cNvPr>
          <p:cNvCxnSpPr>
            <a:cxnSpLocks/>
          </p:cNvCxnSpPr>
          <p:nvPr/>
        </p:nvCxnSpPr>
        <p:spPr>
          <a:xfrm flipH="1">
            <a:off x="8326321" y="1812957"/>
            <a:ext cx="165741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811D0C3-5651-184F-A8FB-4766D98CFFEB}"/>
              </a:ext>
            </a:extLst>
          </p:cNvPr>
          <p:cNvSpPr txBox="1"/>
          <p:nvPr/>
        </p:nvSpPr>
        <p:spPr>
          <a:xfrm>
            <a:off x="8233400" y="4249826"/>
            <a:ext cx="1750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b="1" dirty="0">
                <a:solidFill>
                  <a:srgbClr val="B9194D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Like</a:t>
            </a:r>
            <a:endParaRPr kumimoji="1" lang="ko-Kore-KR" altLang="en-US" sz="1300" b="1" dirty="0">
              <a:solidFill>
                <a:srgbClr val="B9194D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566DDDF-FDCC-CA45-95BA-929D6FAE99A2}"/>
              </a:ext>
            </a:extLst>
          </p:cNvPr>
          <p:cNvCxnSpPr>
            <a:cxnSpLocks/>
          </p:cNvCxnSpPr>
          <p:nvPr/>
        </p:nvCxnSpPr>
        <p:spPr>
          <a:xfrm flipH="1">
            <a:off x="8326319" y="4546499"/>
            <a:ext cx="165741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DCEA594-4980-EB4B-962F-CCE6A5310472}"/>
              </a:ext>
            </a:extLst>
          </p:cNvPr>
          <p:cNvSpPr txBox="1"/>
          <p:nvPr/>
        </p:nvSpPr>
        <p:spPr>
          <a:xfrm>
            <a:off x="5144044" y="1821529"/>
            <a:ext cx="18483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Calculus I</a:t>
            </a:r>
          </a:p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General Physics I</a:t>
            </a:r>
          </a:p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General Chemistry I</a:t>
            </a:r>
          </a:p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Writing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F7B731B-3569-5C41-9CA5-9B798C61D290}"/>
              </a:ext>
            </a:extLst>
          </p:cNvPr>
          <p:cNvSpPr txBox="1"/>
          <p:nvPr/>
        </p:nvSpPr>
        <p:spPr>
          <a:xfrm>
            <a:off x="5144044" y="3190443"/>
            <a:ext cx="184833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C++ Programming Study</a:t>
            </a:r>
          </a:p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Using </a:t>
            </a:r>
            <a:r>
              <a:rPr kumimoji="1" lang="en-US" altLang="ko-Kore-KR" sz="1100" b="1" dirty="0" err="1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Github</a:t>
            </a:r>
            <a:endParaRPr kumimoji="1" lang="en-US" altLang="ko-Kore-KR" sz="1100" b="1" dirty="0">
              <a:solidFill>
                <a:schemeClr val="bg1"/>
              </a:solidFill>
              <a:latin typeface="Urbanist ExtraBold" panose="020B0A04040200000203" pitchFamily="34" charset="0"/>
              <a:ea typeface="Urbanist ExtraBold" panose="020B0A04040200000203" pitchFamily="34" charset="0"/>
              <a:cs typeface="Urbanist ExtraBold" panose="020B0A04040200000203" pitchFamily="34" charset="0"/>
            </a:endParaRPr>
          </a:p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Object-Oriented Programming Project</a:t>
            </a:r>
          </a:p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Basic Algorithm Study</a:t>
            </a:r>
          </a:p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Basic Web Publishing</a:t>
            </a:r>
          </a:p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Portfolio Website</a:t>
            </a:r>
          </a:p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Reading &amp; Writing</a:t>
            </a:r>
          </a:p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Vacation Plan Project</a:t>
            </a:r>
          </a:p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Play ‘Autumn Leaves’</a:t>
            </a:r>
          </a:p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Play ‘Felicity’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DE05C2-2A7D-D845-A20D-41BCD1D9E8DF}"/>
              </a:ext>
            </a:extLst>
          </p:cNvPr>
          <p:cNvSpPr txBox="1"/>
          <p:nvPr/>
        </p:nvSpPr>
        <p:spPr>
          <a:xfrm>
            <a:off x="8233399" y="3717503"/>
            <a:ext cx="19859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b="1" dirty="0" err="1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Mueunjae</a:t>
            </a:r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 Student Council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DAB485E-493D-9B43-B3B4-ED58D01A724F}"/>
              </a:ext>
            </a:extLst>
          </p:cNvPr>
          <p:cNvSpPr txBox="1"/>
          <p:nvPr/>
        </p:nvSpPr>
        <p:spPr>
          <a:xfrm>
            <a:off x="8227588" y="4542214"/>
            <a:ext cx="20814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Music / Guitar</a:t>
            </a:r>
          </a:p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GIST PLAYLIST</a:t>
            </a:r>
          </a:p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Travel</a:t>
            </a:r>
          </a:p>
          <a:p>
            <a:endParaRPr kumimoji="1" lang="en-US" altLang="ko-Kore-KR" sz="1100" b="1" dirty="0">
              <a:solidFill>
                <a:schemeClr val="bg1"/>
              </a:solidFill>
              <a:latin typeface="Urbanist ExtraBold" panose="020B0A04040200000203" pitchFamily="34" charset="0"/>
              <a:ea typeface="Urbanist ExtraBold" panose="020B0A04040200000203" pitchFamily="34" charset="0"/>
              <a:cs typeface="Urbanist ExtraBold" panose="020B0A0404020000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1E7E81-AC98-DC41-9BF6-7F68FC25ECE7}"/>
              </a:ext>
            </a:extLst>
          </p:cNvPr>
          <p:cNvSpPr txBox="1"/>
          <p:nvPr/>
        </p:nvSpPr>
        <p:spPr>
          <a:xfrm>
            <a:off x="8233401" y="1821529"/>
            <a:ext cx="27394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Computer</a:t>
            </a:r>
            <a:r>
              <a:rPr kumimoji="1" lang="ko-KR" altLang="en-US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 </a:t>
            </a:r>
            <a:r>
              <a:rPr kumimoji="1" lang="en-US" altLang="ko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Engineering</a:t>
            </a:r>
          </a:p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Computer Vision</a:t>
            </a:r>
          </a:p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Machine Learning</a:t>
            </a:r>
          </a:p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Python Study</a:t>
            </a:r>
          </a:p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Algorithm</a:t>
            </a:r>
          </a:p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Biomimetics</a:t>
            </a:r>
          </a:p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Electrical </a:t>
            </a:r>
            <a:r>
              <a:rPr kumimoji="1" lang="en-US" altLang="ko-Kore-KR" sz="1100" b="1" dirty="0" err="1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Enginnering</a:t>
            </a:r>
            <a:endParaRPr kumimoji="1" lang="en-US" altLang="ko-Kore-KR" sz="1100" b="1" dirty="0">
              <a:solidFill>
                <a:schemeClr val="bg1"/>
              </a:solidFill>
              <a:latin typeface="Urbanist ExtraBold" panose="020B0A04040200000203" pitchFamily="34" charset="0"/>
              <a:ea typeface="Urbanist ExtraBold" panose="020B0A04040200000203" pitchFamily="34" charset="0"/>
              <a:cs typeface="Urbanist ExtraBold" panose="020B0A04040200000203" pitchFamily="34" charset="0"/>
            </a:endParaRPr>
          </a:p>
          <a:p>
            <a:r>
              <a:rPr kumimoji="1" lang="en-US" altLang="ko-Kore-KR" sz="1100" b="1" dirty="0">
                <a:solidFill>
                  <a:schemeClr val="bg1"/>
                </a:solidFill>
                <a:latin typeface="Urbanist ExtraBold" panose="020B0A04040200000203" pitchFamily="34" charset="0"/>
                <a:ea typeface="Urbanist ExtraBold" panose="020B0A04040200000203" pitchFamily="34" charset="0"/>
                <a:cs typeface="Urbanist ExtraBold" panose="020B0A04040200000203" pitchFamily="34" charset="0"/>
              </a:rPr>
              <a:t>Mechanical Engineering</a:t>
            </a:r>
          </a:p>
          <a:p>
            <a:endParaRPr kumimoji="1" lang="en-US" altLang="ko-Kore-KR" sz="1100" b="1" dirty="0">
              <a:solidFill>
                <a:schemeClr val="bg1"/>
              </a:solidFill>
              <a:latin typeface="Urbanist ExtraBold" panose="020B0A04040200000203" pitchFamily="34" charset="0"/>
              <a:ea typeface="Urbanist ExtraBold" panose="020B0A04040200000203" pitchFamily="34" charset="0"/>
              <a:cs typeface="Urbanist ExtraBold" panose="020B0A04040200000203" pitchFamily="34" charset="0"/>
            </a:endParaRPr>
          </a:p>
          <a:p>
            <a:endParaRPr kumimoji="1" lang="en-US" altLang="ko-Kore-KR" sz="1100" b="1" dirty="0">
              <a:solidFill>
                <a:schemeClr val="bg1"/>
              </a:solidFill>
              <a:latin typeface="Urbanist ExtraBold" panose="020B0A04040200000203" pitchFamily="34" charset="0"/>
              <a:ea typeface="Urbanist ExtraBold" panose="020B0A04040200000203" pitchFamily="34" charset="0"/>
              <a:cs typeface="Urbanist ExtraBold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796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bg1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solidFill>
                <a:schemeClr val="bg1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098F28-AC38-2348-9C62-3A93516BA36A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solidFill>
                  <a:schemeClr val="bg1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solidFill>
                <a:schemeClr val="bg1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A38BA-6275-9446-A839-5212A97D9ECB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solidFill>
                  <a:schemeClr val="bg1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solidFill>
                <a:schemeClr val="bg1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F7315C0-BA45-FD48-93F9-E9EBA5E9D20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1E0DA0-1AA1-3648-97B1-7D3C577130FD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D863AC06-3ACF-4543-B47B-748BE0A9F981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F728ECD6-7E3B-EC44-A97F-25800CAB9D9A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DEC43F5-61A2-D34B-8C40-9967C062F603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solidFill>
                  <a:schemeClr val="bg1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solidFill>
                <a:schemeClr val="bg1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56F5C78-CA83-CB42-BB03-FD9446CCE3F7}"/>
              </a:ext>
            </a:extLst>
          </p:cNvPr>
          <p:cNvGrpSpPr/>
          <p:nvPr/>
        </p:nvGrpSpPr>
        <p:grpSpPr>
          <a:xfrm>
            <a:off x="4549413" y="2933067"/>
            <a:ext cx="3080742" cy="985936"/>
            <a:chOff x="4916479" y="792309"/>
            <a:chExt cx="3080742" cy="98593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30DEF52-E2CC-7048-AB69-76B66A272881}"/>
                </a:ext>
              </a:extLst>
            </p:cNvPr>
            <p:cNvGrpSpPr/>
            <p:nvPr/>
          </p:nvGrpSpPr>
          <p:grpSpPr>
            <a:xfrm>
              <a:off x="4916479" y="792309"/>
              <a:ext cx="720001" cy="985936"/>
              <a:chOff x="1310840" y="1269196"/>
              <a:chExt cx="720001" cy="985936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5AA5DFCD-51A8-684E-AEA9-030C02EBA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0840" y="1269196"/>
                <a:ext cx="720000" cy="720000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9EF4D5-8BD4-014C-9403-8F95CE9DBE67}"/>
                  </a:ext>
                </a:extLst>
              </p:cNvPr>
              <p:cNvSpPr txBox="1"/>
              <p:nvPr/>
            </p:nvSpPr>
            <p:spPr>
              <a:xfrm>
                <a:off x="1310840" y="1993522"/>
                <a:ext cx="7200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solidFill>
                      <a:schemeClr val="bg1"/>
                    </a:solidFill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C</a:t>
                </a:r>
                <a:endParaRPr kumimoji="1" lang="en-US" altLang="ko-Kore-KR" sz="1100" b="1" dirty="0">
                  <a:solidFill>
                    <a:schemeClr val="bg1"/>
                  </a:solidFill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7184802-11E1-474B-AE83-552B374903AA}"/>
                </a:ext>
              </a:extLst>
            </p:cNvPr>
            <p:cNvGrpSpPr/>
            <p:nvPr/>
          </p:nvGrpSpPr>
          <p:grpSpPr>
            <a:xfrm>
              <a:off x="5702272" y="792309"/>
              <a:ext cx="720001" cy="985936"/>
              <a:chOff x="2096633" y="1269196"/>
              <a:chExt cx="720001" cy="985936"/>
            </a:xfrm>
          </p:grpSpPr>
          <p:pic>
            <p:nvPicPr>
              <p:cNvPr id="60" name="그림 59" descr="텍스트, 구급 상자, 스크린샷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ECBF7205-E698-C64D-BE9F-6F98A6ED2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6634" y="1269196"/>
                <a:ext cx="720000" cy="720000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A974A1B-AE9F-4E41-A06C-954BF58BD7EC}"/>
                  </a:ext>
                </a:extLst>
              </p:cNvPr>
              <p:cNvSpPr txBox="1"/>
              <p:nvPr/>
            </p:nvSpPr>
            <p:spPr>
              <a:xfrm>
                <a:off x="2096633" y="1993522"/>
                <a:ext cx="7200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solidFill>
                      <a:schemeClr val="bg1"/>
                    </a:solidFill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C++</a:t>
                </a:r>
                <a:endParaRPr kumimoji="1" lang="en-US" altLang="ko-Kore-KR" sz="1100" b="1" dirty="0">
                  <a:solidFill>
                    <a:schemeClr val="bg1"/>
                  </a:solidFill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BA3FC928-AFB8-BC48-BDA7-686C9A0E1183}"/>
                </a:ext>
              </a:extLst>
            </p:cNvPr>
            <p:cNvGrpSpPr/>
            <p:nvPr/>
          </p:nvGrpSpPr>
          <p:grpSpPr>
            <a:xfrm>
              <a:off x="6486698" y="792309"/>
              <a:ext cx="747095" cy="985936"/>
              <a:chOff x="2881059" y="1269196"/>
              <a:chExt cx="747095" cy="985936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1A7CB21C-D80D-0B40-A02D-D4A16886C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1059" y="1269196"/>
                <a:ext cx="720000" cy="720000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B32634-39A5-4E41-A89C-E51B977CC775}"/>
                  </a:ext>
                </a:extLst>
              </p:cNvPr>
              <p:cNvSpPr txBox="1"/>
              <p:nvPr/>
            </p:nvSpPr>
            <p:spPr>
              <a:xfrm>
                <a:off x="2908153" y="1993522"/>
                <a:ext cx="7200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solidFill>
                      <a:schemeClr val="bg1"/>
                    </a:solidFill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Python</a:t>
                </a:r>
                <a:endParaRPr kumimoji="1" lang="en-US" altLang="ko-Kore-KR" sz="1100" b="1" dirty="0">
                  <a:solidFill>
                    <a:schemeClr val="bg1"/>
                  </a:solidFill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BD19062-FEFF-2F42-918A-EC9EA40104E5}"/>
                </a:ext>
              </a:extLst>
            </p:cNvPr>
            <p:cNvGrpSpPr/>
            <p:nvPr/>
          </p:nvGrpSpPr>
          <p:grpSpPr>
            <a:xfrm>
              <a:off x="7271123" y="792309"/>
              <a:ext cx="726098" cy="975760"/>
              <a:chOff x="9107469" y="1622597"/>
              <a:chExt cx="726098" cy="975760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D536E023-3B24-6A46-A56C-5ADAF535D6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13567" y="1622597"/>
                <a:ext cx="720000" cy="720000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952F47-EF0F-E84F-A998-57BC688323FC}"/>
                  </a:ext>
                </a:extLst>
              </p:cNvPr>
              <p:cNvSpPr txBox="1"/>
              <p:nvPr/>
            </p:nvSpPr>
            <p:spPr>
              <a:xfrm>
                <a:off x="9107469" y="2336747"/>
                <a:ext cx="7200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solidFill>
                      <a:schemeClr val="bg1"/>
                    </a:solidFill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Git</a:t>
                </a:r>
                <a:endParaRPr kumimoji="1" lang="en-US" altLang="ko-Kore-KR" sz="1100" b="1" dirty="0">
                  <a:solidFill>
                    <a:schemeClr val="bg1"/>
                  </a:solidFill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21132A6-7C2C-3C4D-A3D5-4EBD4518A4A9}"/>
              </a:ext>
            </a:extLst>
          </p:cNvPr>
          <p:cNvGrpSpPr/>
          <p:nvPr/>
        </p:nvGrpSpPr>
        <p:grpSpPr>
          <a:xfrm>
            <a:off x="2209915" y="3300035"/>
            <a:ext cx="1465446" cy="252000"/>
            <a:chOff x="2209915" y="3300035"/>
            <a:chExt cx="1465446" cy="252000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CF9BD74D-E76D-A149-8FD0-053389D33815}"/>
                </a:ext>
              </a:extLst>
            </p:cNvPr>
            <p:cNvSpPr/>
            <p:nvPr/>
          </p:nvSpPr>
          <p:spPr>
            <a:xfrm>
              <a:off x="3423361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6703FB38-BEB3-3447-ADC3-FA00F1C0F16A}"/>
                </a:ext>
              </a:extLst>
            </p:cNvPr>
            <p:cNvSpPr/>
            <p:nvPr/>
          </p:nvSpPr>
          <p:spPr>
            <a:xfrm>
              <a:off x="2816638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7A94B56D-A6F3-4C41-8894-87EDEE98B611}"/>
                </a:ext>
              </a:extLst>
            </p:cNvPr>
            <p:cNvSpPr/>
            <p:nvPr/>
          </p:nvSpPr>
          <p:spPr>
            <a:xfrm>
              <a:off x="2209915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48100E-2E6B-494E-B4D5-F47B79BCB66F}"/>
              </a:ext>
            </a:extLst>
          </p:cNvPr>
          <p:cNvGrpSpPr/>
          <p:nvPr/>
        </p:nvGrpSpPr>
        <p:grpSpPr>
          <a:xfrm>
            <a:off x="8513831" y="3300035"/>
            <a:ext cx="1465446" cy="252000"/>
            <a:chOff x="8513831" y="3300035"/>
            <a:chExt cx="1465446" cy="252000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4FE38A8-7571-0E43-8CD2-001EB4712C6A}"/>
                </a:ext>
              </a:extLst>
            </p:cNvPr>
            <p:cNvSpPr/>
            <p:nvPr/>
          </p:nvSpPr>
          <p:spPr>
            <a:xfrm>
              <a:off x="9727277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2AB84D9-6BB5-3D4D-B37B-C57673137771}"/>
                </a:ext>
              </a:extLst>
            </p:cNvPr>
            <p:cNvSpPr/>
            <p:nvPr/>
          </p:nvSpPr>
          <p:spPr>
            <a:xfrm>
              <a:off x="9120554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30614D5E-D2B4-824B-BF53-7E935FFFC7F9}"/>
                </a:ext>
              </a:extLst>
            </p:cNvPr>
            <p:cNvSpPr/>
            <p:nvPr/>
          </p:nvSpPr>
          <p:spPr>
            <a:xfrm>
              <a:off x="8513831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830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325804-893F-344C-9278-02C1340C8ACB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Academic Values 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E61844-3663-9C44-BB9C-333632D91BBF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4B5F64-8C7C-D245-9DA7-7C8F9309B107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494DC42-D23D-9D40-8827-D37C7A96C5CE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6FB3D13-E041-A14E-B80C-241EC69606F4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B5397FCC-44A2-664C-8F1F-3BB92C5C2889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83E618BB-BA9B-5E47-8047-39881BF9A89B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89FE8AB-6D08-7745-AE7D-A01C223454C3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82C062-281F-5444-8E5D-B240F1D156A8}"/>
              </a:ext>
            </a:extLst>
          </p:cNvPr>
          <p:cNvGrpSpPr/>
          <p:nvPr/>
        </p:nvGrpSpPr>
        <p:grpSpPr>
          <a:xfrm>
            <a:off x="4549413" y="2933067"/>
            <a:ext cx="3080742" cy="985936"/>
            <a:chOff x="4916479" y="792309"/>
            <a:chExt cx="3080742" cy="98593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C1C7CBE-6A30-8742-AA59-E0BF1474C208}"/>
                </a:ext>
              </a:extLst>
            </p:cNvPr>
            <p:cNvGrpSpPr/>
            <p:nvPr/>
          </p:nvGrpSpPr>
          <p:grpSpPr>
            <a:xfrm>
              <a:off x="4916479" y="792309"/>
              <a:ext cx="720001" cy="985936"/>
              <a:chOff x="1310840" y="1269196"/>
              <a:chExt cx="720001" cy="985936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BF9EF994-6156-F744-97C4-220E89A42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0840" y="1269196"/>
                <a:ext cx="720000" cy="72000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91B635-6A66-E44F-93F3-51D6D2358388}"/>
                  </a:ext>
                </a:extLst>
              </p:cNvPr>
              <p:cNvSpPr txBox="1"/>
              <p:nvPr/>
            </p:nvSpPr>
            <p:spPr>
              <a:xfrm>
                <a:off x="1310840" y="1993522"/>
                <a:ext cx="7200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C</a:t>
                </a:r>
                <a:endPara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788A13F-F0D2-BF48-9DE2-D6F80A18ED36}"/>
                </a:ext>
              </a:extLst>
            </p:cNvPr>
            <p:cNvGrpSpPr/>
            <p:nvPr/>
          </p:nvGrpSpPr>
          <p:grpSpPr>
            <a:xfrm>
              <a:off x="5702272" y="792309"/>
              <a:ext cx="720001" cy="985936"/>
              <a:chOff x="2096633" y="1269196"/>
              <a:chExt cx="720001" cy="985936"/>
            </a:xfrm>
          </p:grpSpPr>
          <p:pic>
            <p:nvPicPr>
              <p:cNvPr id="35" name="그림 34" descr="텍스트, 구급 상자, 스크린샷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A5673A40-FE3B-C14C-AE01-BED9731BC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6634" y="1269196"/>
                <a:ext cx="720000" cy="7200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D96CEBD-CD80-3748-9D2F-28A46AD1A29C}"/>
                  </a:ext>
                </a:extLst>
              </p:cNvPr>
              <p:cNvSpPr txBox="1"/>
              <p:nvPr/>
            </p:nvSpPr>
            <p:spPr>
              <a:xfrm>
                <a:off x="2096633" y="1993522"/>
                <a:ext cx="7200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C++</a:t>
                </a:r>
                <a:endPara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2D5E459-841A-0747-B0F3-122BC212A216}"/>
                </a:ext>
              </a:extLst>
            </p:cNvPr>
            <p:cNvGrpSpPr/>
            <p:nvPr/>
          </p:nvGrpSpPr>
          <p:grpSpPr>
            <a:xfrm>
              <a:off x="6486698" y="792309"/>
              <a:ext cx="747095" cy="985936"/>
              <a:chOff x="2881059" y="1269196"/>
              <a:chExt cx="747095" cy="98593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8B094EA0-64D3-C344-B949-9E0B6B484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1059" y="1269196"/>
                <a:ext cx="720000" cy="720000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581747D-9010-7049-894C-CD1690611176}"/>
                  </a:ext>
                </a:extLst>
              </p:cNvPr>
              <p:cNvSpPr txBox="1"/>
              <p:nvPr/>
            </p:nvSpPr>
            <p:spPr>
              <a:xfrm>
                <a:off x="2908153" y="1993522"/>
                <a:ext cx="7200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Python</a:t>
                </a:r>
                <a:endPara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7A9EA36-1BF8-6C4F-AEC4-87C7AF1FE4CA}"/>
                </a:ext>
              </a:extLst>
            </p:cNvPr>
            <p:cNvGrpSpPr/>
            <p:nvPr/>
          </p:nvGrpSpPr>
          <p:grpSpPr>
            <a:xfrm>
              <a:off x="7271123" y="792309"/>
              <a:ext cx="726098" cy="975760"/>
              <a:chOff x="9107469" y="1622597"/>
              <a:chExt cx="726098" cy="975760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CF0D6F4C-E21E-5443-B7BD-9A1CEA8FD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13567" y="1622597"/>
                <a:ext cx="720000" cy="720000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E8C542D-5BB9-E543-A9D2-905BCF6230E4}"/>
                  </a:ext>
                </a:extLst>
              </p:cNvPr>
              <p:cNvSpPr txBox="1"/>
              <p:nvPr/>
            </p:nvSpPr>
            <p:spPr>
              <a:xfrm>
                <a:off x="9107469" y="2336747"/>
                <a:ext cx="7200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Git</a:t>
                </a:r>
                <a:endPara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FF90D7-297C-4E45-BB7F-13F1A77CE7D0}"/>
              </a:ext>
            </a:extLst>
          </p:cNvPr>
          <p:cNvGrpSpPr/>
          <p:nvPr/>
        </p:nvGrpSpPr>
        <p:grpSpPr>
          <a:xfrm>
            <a:off x="2209915" y="3300035"/>
            <a:ext cx="1465446" cy="252000"/>
            <a:chOff x="2209915" y="3300035"/>
            <a:chExt cx="1465446" cy="25200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0795193-7CCE-9043-8388-48ED0A396527}"/>
                </a:ext>
              </a:extLst>
            </p:cNvPr>
            <p:cNvSpPr/>
            <p:nvPr/>
          </p:nvSpPr>
          <p:spPr>
            <a:xfrm>
              <a:off x="3423361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5B3D49F0-AD5E-2746-8EAC-2DC7DE936EEA}"/>
                </a:ext>
              </a:extLst>
            </p:cNvPr>
            <p:cNvSpPr/>
            <p:nvPr/>
          </p:nvSpPr>
          <p:spPr>
            <a:xfrm>
              <a:off x="2816638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3E0337B-4DDA-4E46-844E-D3B67EC85EEE}"/>
                </a:ext>
              </a:extLst>
            </p:cNvPr>
            <p:cNvSpPr/>
            <p:nvPr/>
          </p:nvSpPr>
          <p:spPr>
            <a:xfrm>
              <a:off x="2209915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E9F80D-BFB2-EB4E-A818-67FE1EE63FFB}"/>
              </a:ext>
            </a:extLst>
          </p:cNvPr>
          <p:cNvGrpSpPr/>
          <p:nvPr/>
        </p:nvGrpSpPr>
        <p:grpSpPr>
          <a:xfrm>
            <a:off x="8513831" y="3300035"/>
            <a:ext cx="1465446" cy="252000"/>
            <a:chOff x="8513831" y="3300035"/>
            <a:chExt cx="1465446" cy="252000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3162CD2-747E-4243-898A-951E1D61E1AF}"/>
                </a:ext>
              </a:extLst>
            </p:cNvPr>
            <p:cNvSpPr/>
            <p:nvPr/>
          </p:nvSpPr>
          <p:spPr>
            <a:xfrm>
              <a:off x="9727277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692DCDD-B6F2-A74D-B66C-C9C62DD646DA}"/>
                </a:ext>
              </a:extLst>
            </p:cNvPr>
            <p:cNvSpPr/>
            <p:nvPr/>
          </p:nvSpPr>
          <p:spPr>
            <a:xfrm>
              <a:off x="9120554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D86CE41-DC60-B346-AF93-BBD7A9476744}"/>
                </a:ext>
              </a:extLst>
            </p:cNvPr>
            <p:cNvSpPr/>
            <p:nvPr/>
          </p:nvSpPr>
          <p:spPr>
            <a:xfrm>
              <a:off x="8513831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5103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170901" y="12920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325804-893F-344C-9278-02C1340C8ACB}"/>
              </a:ext>
            </a:extLst>
          </p:cNvPr>
          <p:cNvSpPr txBox="1"/>
          <p:nvPr/>
        </p:nvSpPr>
        <p:spPr>
          <a:xfrm>
            <a:off x="1293306" y="13364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Academic Values 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82C062-281F-5444-8E5D-B240F1D156A8}"/>
              </a:ext>
            </a:extLst>
          </p:cNvPr>
          <p:cNvGrpSpPr/>
          <p:nvPr/>
        </p:nvGrpSpPr>
        <p:grpSpPr>
          <a:xfrm>
            <a:off x="533213" y="2984518"/>
            <a:ext cx="3080742" cy="985936"/>
            <a:chOff x="4916479" y="792309"/>
            <a:chExt cx="3080742" cy="98593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C1C7CBE-6A30-8742-AA59-E0BF1474C208}"/>
                </a:ext>
              </a:extLst>
            </p:cNvPr>
            <p:cNvGrpSpPr/>
            <p:nvPr/>
          </p:nvGrpSpPr>
          <p:grpSpPr>
            <a:xfrm>
              <a:off x="4916479" y="792309"/>
              <a:ext cx="720001" cy="985936"/>
              <a:chOff x="1310840" y="1269196"/>
              <a:chExt cx="720001" cy="985936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BF9EF994-6156-F744-97C4-220E89A42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0840" y="1269196"/>
                <a:ext cx="720000" cy="72000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91B635-6A66-E44F-93F3-51D6D2358388}"/>
                  </a:ext>
                </a:extLst>
              </p:cNvPr>
              <p:cNvSpPr txBox="1"/>
              <p:nvPr/>
            </p:nvSpPr>
            <p:spPr>
              <a:xfrm>
                <a:off x="1310840" y="1993522"/>
                <a:ext cx="7200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C</a:t>
                </a:r>
                <a:endPara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788A13F-F0D2-BF48-9DE2-D6F80A18ED36}"/>
                </a:ext>
              </a:extLst>
            </p:cNvPr>
            <p:cNvGrpSpPr/>
            <p:nvPr/>
          </p:nvGrpSpPr>
          <p:grpSpPr>
            <a:xfrm>
              <a:off x="5702272" y="792309"/>
              <a:ext cx="720001" cy="985936"/>
              <a:chOff x="2096633" y="1269196"/>
              <a:chExt cx="720001" cy="985936"/>
            </a:xfrm>
          </p:grpSpPr>
          <p:pic>
            <p:nvPicPr>
              <p:cNvPr id="35" name="그림 34" descr="텍스트, 구급 상자, 스크린샷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A5673A40-FE3B-C14C-AE01-BED9731BC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6634" y="1269196"/>
                <a:ext cx="720000" cy="7200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D96CEBD-CD80-3748-9D2F-28A46AD1A29C}"/>
                  </a:ext>
                </a:extLst>
              </p:cNvPr>
              <p:cNvSpPr txBox="1"/>
              <p:nvPr/>
            </p:nvSpPr>
            <p:spPr>
              <a:xfrm>
                <a:off x="2096633" y="1993522"/>
                <a:ext cx="7200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C++</a:t>
                </a:r>
                <a:endPara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2D5E459-841A-0747-B0F3-122BC212A216}"/>
                </a:ext>
              </a:extLst>
            </p:cNvPr>
            <p:cNvGrpSpPr/>
            <p:nvPr/>
          </p:nvGrpSpPr>
          <p:grpSpPr>
            <a:xfrm>
              <a:off x="6486698" y="792309"/>
              <a:ext cx="747095" cy="985936"/>
              <a:chOff x="2881059" y="1269196"/>
              <a:chExt cx="747095" cy="98593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8B094EA0-64D3-C344-B949-9E0B6B484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1059" y="1269196"/>
                <a:ext cx="720000" cy="720000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581747D-9010-7049-894C-CD1690611176}"/>
                  </a:ext>
                </a:extLst>
              </p:cNvPr>
              <p:cNvSpPr txBox="1"/>
              <p:nvPr/>
            </p:nvSpPr>
            <p:spPr>
              <a:xfrm>
                <a:off x="2908153" y="1993522"/>
                <a:ext cx="7200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Python</a:t>
                </a:r>
                <a:endPara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7A9EA36-1BF8-6C4F-AEC4-87C7AF1FE4CA}"/>
                </a:ext>
              </a:extLst>
            </p:cNvPr>
            <p:cNvGrpSpPr/>
            <p:nvPr/>
          </p:nvGrpSpPr>
          <p:grpSpPr>
            <a:xfrm>
              <a:off x="7271123" y="792309"/>
              <a:ext cx="726098" cy="975760"/>
              <a:chOff x="9107469" y="1622597"/>
              <a:chExt cx="726098" cy="975760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CF0D6F4C-E21E-5443-B7BD-9A1CEA8FD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13567" y="1622597"/>
                <a:ext cx="720000" cy="720000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E8C542D-5BB9-E543-A9D2-905BCF6230E4}"/>
                  </a:ext>
                </a:extLst>
              </p:cNvPr>
              <p:cNvSpPr txBox="1"/>
              <p:nvPr/>
            </p:nvSpPr>
            <p:spPr>
              <a:xfrm>
                <a:off x="9107469" y="2336747"/>
                <a:ext cx="7200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Git</a:t>
                </a:r>
                <a:endParaRPr kumimoji="1" lang="en-US" altLang="ko-Kore-KR" sz="11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FF90D7-297C-4E45-BB7F-13F1A77CE7D0}"/>
              </a:ext>
            </a:extLst>
          </p:cNvPr>
          <p:cNvGrpSpPr/>
          <p:nvPr/>
        </p:nvGrpSpPr>
        <p:grpSpPr>
          <a:xfrm rot="16200000">
            <a:off x="1609647" y="1256648"/>
            <a:ext cx="858723" cy="252000"/>
            <a:chOff x="2816638" y="3300035"/>
            <a:chExt cx="858723" cy="25200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0795193-7CCE-9043-8388-48ED0A396527}"/>
                </a:ext>
              </a:extLst>
            </p:cNvPr>
            <p:cNvSpPr/>
            <p:nvPr/>
          </p:nvSpPr>
          <p:spPr>
            <a:xfrm>
              <a:off x="3423361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5B3D49F0-AD5E-2746-8EAC-2DC7DE936EEA}"/>
                </a:ext>
              </a:extLst>
            </p:cNvPr>
            <p:cNvSpPr/>
            <p:nvPr/>
          </p:nvSpPr>
          <p:spPr>
            <a:xfrm>
              <a:off x="2816638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E9F80D-BFB2-EB4E-A818-67FE1EE63FFB}"/>
              </a:ext>
            </a:extLst>
          </p:cNvPr>
          <p:cNvGrpSpPr/>
          <p:nvPr/>
        </p:nvGrpSpPr>
        <p:grpSpPr>
          <a:xfrm rot="16200000">
            <a:off x="1609648" y="5349356"/>
            <a:ext cx="858723" cy="252000"/>
            <a:chOff x="8513831" y="3300035"/>
            <a:chExt cx="858723" cy="252000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692DCDD-B6F2-A74D-B66C-C9C62DD646DA}"/>
                </a:ext>
              </a:extLst>
            </p:cNvPr>
            <p:cNvSpPr/>
            <p:nvPr/>
          </p:nvSpPr>
          <p:spPr>
            <a:xfrm>
              <a:off x="9120554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D86CE41-DC60-B346-AF93-BBD7A9476744}"/>
                </a:ext>
              </a:extLst>
            </p:cNvPr>
            <p:cNvSpPr/>
            <p:nvPr/>
          </p:nvSpPr>
          <p:spPr>
            <a:xfrm>
              <a:off x="8513831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2D51AAE-EBD4-2749-B386-EBE580312257}"/>
              </a:ext>
            </a:extLst>
          </p:cNvPr>
          <p:cNvSpPr/>
          <p:nvPr/>
        </p:nvSpPr>
        <p:spPr>
          <a:xfrm>
            <a:off x="4131579" y="0"/>
            <a:ext cx="2790082" cy="6858000"/>
          </a:xfrm>
          <a:prstGeom prst="rect">
            <a:avLst/>
          </a:prstGeom>
          <a:solidFill>
            <a:srgbClr val="5AD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173CA66-D3D2-1840-84C3-E90ACD1CF70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0444CF3F-4343-B14A-9C3E-DD02B7DF79E1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A95467C8-398D-C440-AAB8-133DA4EC37D2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7C37BF24-3E17-4B4C-9D6E-E87B0AEB1DF1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7750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7C7D7FB-40F0-1C4E-8081-90E989A40F7F}"/>
              </a:ext>
            </a:extLst>
          </p:cNvPr>
          <p:cNvGrpSpPr/>
          <p:nvPr/>
        </p:nvGrpSpPr>
        <p:grpSpPr>
          <a:xfrm>
            <a:off x="445046" y="439758"/>
            <a:ext cx="11293620" cy="5978483"/>
            <a:chOff x="-1947863" y="141762"/>
            <a:chExt cx="11293620" cy="612766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AB68D0-A4CB-AA47-82A2-ED6CCAD8212E}"/>
                </a:ext>
              </a:extLst>
            </p:cNvPr>
            <p:cNvSpPr/>
            <p:nvPr/>
          </p:nvSpPr>
          <p:spPr>
            <a:xfrm>
              <a:off x="3701019" y="141762"/>
              <a:ext cx="5644738" cy="6127667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86A081-B3C2-C747-B25B-C063F0623CE2}"/>
                </a:ext>
              </a:extLst>
            </p:cNvPr>
            <p:cNvSpPr/>
            <p:nvPr/>
          </p:nvSpPr>
          <p:spPr>
            <a:xfrm>
              <a:off x="-1947863" y="141762"/>
              <a:ext cx="5644738" cy="6127667"/>
            </a:xfrm>
            <a:prstGeom prst="rect">
              <a:avLst/>
            </a:prstGeom>
            <a:solidFill>
              <a:srgbClr val="FF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bg1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solidFill>
                <a:schemeClr val="bg1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CBE564-DC74-1742-BA29-5D61FACB3ADB}"/>
              </a:ext>
            </a:extLst>
          </p:cNvPr>
          <p:cNvGrpSpPr/>
          <p:nvPr/>
        </p:nvGrpSpPr>
        <p:grpSpPr>
          <a:xfrm>
            <a:off x="4718202" y="2075318"/>
            <a:ext cx="2743163" cy="2707361"/>
            <a:chOff x="4993716" y="1075581"/>
            <a:chExt cx="2217004" cy="27073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D6BC0A-41D6-B34F-946E-07742940B0B1}"/>
                </a:ext>
              </a:extLst>
            </p:cNvPr>
            <p:cNvSpPr txBox="1"/>
            <p:nvPr/>
          </p:nvSpPr>
          <p:spPr>
            <a:xfrm>
              <a:off x="4993717" y="2151726"/>
              <a:ext cx="204046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0" b="1" dirty="0">
                  <a:solidFill>
                    <a:schemeClr val="bg1"/>
                  </a:solidFill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LLO</a:t>
              </a:r>
              <a:r>
                <a:rPr kumimoji="1" lang="en-US" altLang="ko-Kore-KR" sz="10000" b="1" dirty="0">
                  <a:solidFill>
                    <a:srgbClr val="FF595A"/>
                  </a:solidFill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.</a:t>
              </a:r>
              <a:endParaRPr kumimoji="1" lang="ko-Kore-KR" altLang="en-US" sz="10000" b="1" dirty="0">
                <a:solidFill>
                  <a:srgbClr val="FF595A"/>
                </a:solidFill>
                <a:latin typeface="Urbanist ExtraBold" panose="020B0A04040200000203" pitchFamily="34" charset="0"/>
                <a:cs typeface="Urbanist ExtraBold" panose="020B0A0404020000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317041-2F21-9744-A0DC-17972301D80D}"/>
                </a:ext>
              </a:extLst>
            </p:cNvPr>
            <p:cNvSpPr txBox="1"/>
            <p:nvPr/>
          </p:nvSpPr>
          <p:spPr>
            <a:xfrm>
              <a:off x="4993716" y="1075581"/>
              <a:ext cx="221700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0" b="1" dirty="0">
                  <a:solidFill>
                    <a:schemeClr val="bg1"/>
                  </a:solidFill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HE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solidFill>
                  <a:schemeClr val="bg1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solidFill>
                <a:schemeClr val="bg1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098F28-AC38-2348-9C62-3A93516BA36A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solidFill>
                  <a:schemeClr val="bg1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solidFill>
                <a:schemeClr val="bg1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A38BA-6275-9446-A839-5212A97D9ECB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solidFill>
                  <a:schemeClr val="bg1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solidFill>
                <a:schemeClr val="bg1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FB3759-9336-EE4F-8B00-D649CFBE20DF}"/>
              </a:ext>
            </a:extLst>
          </p:cNvPr>
          <p:cNvSpPr txBox="1"/>
          <p:nvPr/>
        </p:nvSpPr>
        <p:spPr>
          <a:xfrm rot="16200000">
            <a:off x="5575309" y="5680940"/>
            <a:ext cx="7375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800" dirty="0">
                <a:solidFill>
                  <a:schemeClr val="bg1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Scroll</a:t>
            </a:r>
            <a:endParaRPr kumimoji="1" lang="ko-Kore-KR" altLang="en-US" sz="800" dirty="0">
              <a:solidFill>
                <a:schemeClr val="bg1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970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325804-893F-344C-9278-02C1340C8ACB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Academic Values 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E61844-3663-9C44-BB9C-333632D91BBF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4B5F64-8C7C-D245-9DA7-7C8F9309B107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494DC42-D23D-9D40-8827-D37C7A96C5CE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6FB3D13-E041-A14E-B80C-241EC69606F4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B5397FCC-44A2-664C-8F1F-3BB92C5C2889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83E618BB-BA9B-5E47-8047-39881BF9A89B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89FE8AB-6D08-7745-AE7D-A01C223454C3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121EAF-07F0-E645-84E2-347853431D7C}"/>
              </a:ext>
            </a:extLst>
          </p:cNvPr>
          <p:cNvGrpSpPr/>
          <p:nvPr/>
        </p:nvGrpSpPr>
        <p:grpSpPr>
          <a:xfrm>
            <a:off x="2209915" y="2930338"/>
            <a:ext cx="7769362" cy="991394"/>
            <a:chOff x="2209915" y="2930338"/>
            <a:chExt cx="7769362" cy="99139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22E92B8-D5D4-2E41-B4AE-3848C44CFA01}"/>
                </a:ext>
              </a:extLst>
            </p:cNvPr>
            <p:cNvGrpSpPr/>
            <p:nvPr/>
          </p:nvGrpSpPr>
          <p:grpSpPr>
            <a:xfrm>
              <a:off x="4592017" y="2930338"/>
              <a:ext cx="3008851" cy="991394"/>
              <a:chOff x="4181732" y="1869887"/>
              <a:chExt cx="3008851" cy="991394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3CFAA4A-4911-434F-9C46-CB9353CAD75C}"/>
                  </a:ext>
                </a:extLst>
              </p:cNvPr>
              <p:cNvGrpSpPr/>
              <p:nvPr/>
            </p:nvGrpSpPr>
            <p:grpSpPr>
              <a:xfrm>
                <a:off x="4181732" y="1891685"/>
                <a:ext cx="720001" cy="969596"/>
                <a:chOff x="6040291" y="1629196"/>
                <a:chExt cx="720001" cy="969596"/>
              </a:xfrm>
            </p:grpSpPr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C3B95FA1-66EB-F443-BD00-CBE9550B41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40292" y="1629196"/>
                  <a:ext cx="720000" cy="720000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5A5113C-D7D4-BB45-A912-1A46F7452388}"/>
                    </a:ext>
                  </a:extLst>
                </p:cNvPr>
                <p:cNvSpPr txBox="1"/>
                <p:nvPr/>
              </p:nvSpPr>
              <p:spPr>
                <a:xfrm>
                  <a:off x="6040291" y="2337182"/>
                  <a:ext cx="72000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100" b="1" dirty="0">
                      <a:latin typeface="Urbanist ExtraBold" panose="020B0A04040200000203" pitchFamily="34" charset="0"/>
                      <a:ea typeface="Urbanist ExtraBold" panose="020B0A04040200000203" pitchFamily="34" charset="0"/>
                      <a:cs typeface="Urbanist ExtraBold" panose="020B0A04040200000203" pitchFamily="34" charset="0"/>
                    </a:rPr>
                    <a:t>HTML</a:t>
                  </a:r>
                  <a:endPara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63EFB2D-6B99-1447-AD94-E3191EF4E7D8}"/>
                  </a:ext>
                </a:extLst>
              </p:cNvPr>
              <p:cNvGrpSpPr/>
              <p:nvPr/>
            </p:nvGrpSpPr>
            <p:grpSpPr>
              <a:xfrm>
                <a:off x="4901732" y="1891685"/>
                <a:ext cx="720001" cy="969596"/>
                <a:chOff x="6760291" y="1629196"/>
                <a:chExt cx="720001" cy="969596"/>
              </a:xfrm>
            </p:grpSpPr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5BA4B8F2-9B1F-9344-AD91-2CD20F77D5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60292" y="1629196"/>
                  <a:ext cx="720000" cy="720000"/>
                </a:xfrm>
                <a:prstGeom prst="rect">
                  <a:avLst/>
                </a:prstGeom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45E8951-3F06-954F-8C6B-FC86BAC4F536}"/>
                    </a:ext>
                  </a:extLst>
                </p:cNvPr>
                <p:cNvSpPr txBox="1"/>
                <p:nvPr/>
              </p:nvSpPr>
              <p:spPr>
                <a:xfrm>
                  <a:off x="6760291" y="2337182"/>
                  <a:ext cx="72000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100" b="1" dirty="0">
                      <a:latin typeface="Urbanist ExtraBold" panose="020B0A04040200000203" pitchFamily="34" charset="0"/>
                      <a:ea typeface="Urbanist ExtraBold" panose="020B0A04040200000203" pitchFamily="34" charset="0"/>
                      <a:cs typeface="Urbanist ExtraBold" panose="020B0A04040200000203" pitchFamily="34" charset="0"/>
                    </a:rPr>
                    <a:t>CSS</a:t>
                  </a:r>
                  <a:endPara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endParaRPr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D27C4323-EDF1-F248-B819-ED2AA911AE68}"/>
                  </a:ext>
                </a:extLst>
              </p:cNvPr>
              <p:cNvGrpSpPr/>
              <p:nvPr/>
            </p:nvGrpSpPr>
            <p:grpSpPr>
              <a:xfrm>
                <a:off x="5593128" y="1885086"/>
                <a:ext cx="906060" cy="976195"/>
                <a:chOff x="7451687" y="1622597"/>
                <a:chExt cx="906060" cy="976195"/>
              </a:xfrm>
            </p:grpSpPr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30C90E09-89A6-DC4D-B870-B738F156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44717" y="1622597"/>
                  <a:ext cx="720000" cy="720000"/>
                </a:xfrm>
                <a:prstGeom prst="rect">
                  <a:avLst/>
                </a:prstGeom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CF439CC-A2CA-7D4E-96E9-F119FBB85F4E}"/>
                    </a:ext>
                  </a:extLst>
                </p:cNvPr>
                <p:cNvSpPr txBox="1"/>
                <p:nvPr/>
              </p:nvSpPr>
              <p:spPr>
                <a:xfrm>
                  <a:off x="7451687" y="2337182"/>
                  <a:ext cx="90606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100" b="1" dirty="0">
                      <a:latin typeface="Urbanist ExtraBold" panose="020B0A04040200000203" pitchFamily="34" charset="0"/>
                      <a:ea typeface="Urbanist ExtraBold" panose="020B0A04040200000203" pitchFamily="34" charset="0"/>
                      <a:cs typeface="Urbanist ExtraBold" panose="020B0A04040200000203" pitchFamily="34" charset="0"/>
                    </a:rPr>
                    <a:t>JavaScript</a:t>
                  </a:r>
                  <a:endPara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endParaRPr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D5888AE4-E78C-C740-B2AC-F2A9339F3203}"/>
                  </a:ext>
                </a:extLst>
              </p:cNvPr>
              <p:cNvGrpSpPr/>
              <p:nvPr/>
            </p:nvGrpSpPr>
            <p:grpSpPr>
              <a:xfrm>
                <a:off x="6468173" y="1869887"/>
                <a:ext cx="722410" cy="990959"/>
                <a:chOff x="8326732" y="1607398"/>
                <a:chExt cx="722410" cy="990959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F9478FF8-C39B-934C-9788-ED9BAE3785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29142" y="1607398"/>
                  <a:ext cx="720000" cy="692640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8D2907E-0B87-5C4D-AE03-7DECB757B5DE}"/>
                    </a:ext>
                  </a:extLst>
                </p:cNvPr>
                <p:cNvSpPr txBox="1"/>
                <p:nvPr/>
              </p:nvSpPr>
              <p:spPr>
                <a:xfrm>
                  <a:off x="8326732" y="2336747"/>
                  <a:ext cx="72000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100" b="1" dirty="0">
                      <a:latin typeface="Urbanist ExtraBold" panose="020B0A04040200000203" pitchFamily="34" charset="0"/>
                      <a:ea typeface="Urbanist ExtraBold" panose="020B0A04040200000203" pitchFamily="34" charset="0"/>
                      <a:cs typeface="Urbanist ExtraBold" panose="020B0A04040200000203" pitchFamily="34" charset="0"/>
                    </a:rPr>
                    <a:t>jQuery</a:t>
                  </a:r>
                  <a:endPara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0FF90D7-297C-4E45-BB7F-13F1A77CE7D0}"/>
                </a:ext>
              </a:extLst>
            </p:cNvPr>
            <p:cNvGrpSpPr/>
            <p:nvPr/>
          </p:nvGrpSpPr>
          <p:grpSpPr>
            <a:xfrm>
              <a:off x="2209915" y="3300035"/>
              <a:ext cx="1465446" cy="252000"/>
              <a:chOff x="2209915" y="3300035"/>
              <a:chExt cx="1465446" cy="252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795193-7CCE-9043-8388-48ED0A396527}"/>
                  </a:ext>
                </a:extLst>
              </p:cNvPr>
              <p:cNvSpPr/>
              <p:nvPr/>
            </p:nvSpPr>
            <p:spPr>
              <a:xfrm>
                <a:off x="3423361" y="3300035"/>
                <a:ext cx="252000" cy="252000"/>
              </a:xfrm>
              <a:prstGeom prst="ellipse">
                <a:avLst/>
              </a:prstGeom>
              <a:solidFill>
                <a:srgbClr val="5AD3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5B3D49F0-AD5E-2746-8EAC-2DC7DE936EEA}"/>
                  </a:ext>
                </a:extLst>
              </p:cNvPr>
              <p:cNvSpPr/>
              <p:nvPr/>
            </p:nvSpPr>
            <p:spPr>
              <a:xfrm>
                <a:off x="2816638" y="3300035"/>
                <a:ext cx="252000" cy="252000"/>
              </a:xfrm>
              <a:prstGeom prst="ellipse">
                <a:avLst/>
              </a:prstGeom>
              <a:solidFill>
                <a:srgbClr val="5AD3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73E0337B-4DDA-4E46-844E-D3B67EC85EEE}"/>
                  </a:ext>
                </a:extLst>
              </p:cNvPr>
              <p:cNvSpPr/>
              <p:nvPr/>
            </p:nvSpPr>
            <p:spPr>
              <a:xfrm>
                <a:off x="2209915" y="3300035"/>
                <a:ext cx="252000" cy="252000"/>
              </a:xfrm>
              <a:prstGeom prst="ellipse">
                <a:avLst/>
              </a:prstGeom>
              <a:solidFill>
                <a:srgbClr val="5AD3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CE9F80D-BFB2-EB4E-A818-67FE1EE63FFB}"/>
                </a:ext>
              </a:extLst>
            </p:cNvPr>
            <p:cNvGrpSpPr/>
            <p:nvPr/>
          </p:nvGrpSpPr>
          <p:grpSpPr>
            <a:xfrm>
              <a:off x="8513831" y="3300035"/>
              <a:ext cx="1465446" cy="252000"/>
              <a:chOff x="8513831" y="3300035"/>
              <a:chExt cx="1465446" cy="252000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C3162CD2-747E-4243-898A-951E1D61E1AF}"/>
                  </a:ext>
                </a:extLst>
              </p:cNvPr>
              <p:cNvSpPr/>
              <p:nvPr/>
            </p:nvSpPr>
            <p:spPr>
              <a:xfrm>
                <a:off x="9727277" y="3300035"/>
                <a:ext cx="252000" cy="252000"/>
              </a:xfrm>
              <a:prstGeom prst="ellipse">
                <a:avLst/>
              </a:prstGeom>
              <a:solidFill>
                <a:srgbClr val="5AD3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4692DCDD-B6F2-A74D-B66C-C9C62DD646DA}"/>
                  </a:ext>
                </a:extLst>
              </p:cNvPr>
              <p:cNvSpPr/>
              <p:nvPr/>
            </p:nvSpPr>
            <p:spPr>
              <a:xfrm>
                <a:off x="9120554" y="3300035"/>
                <a:ext cx="252000" cy="252000"/>
              </a:xfrm>
              <a:prstGeom prst="ellipse">
                <a:avLst/>
              </a:prstGeom>
              <a:solidFill>
                <a:srgbClr val="5AD3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AD86CE41-DC60-B346-AF93-BBD7A9476744}"/>
                  </a:ext>
                </a:extLst>
              </p:cNvPr>
              <p:cNvSpPr/>
              <p:nvPr/>
            </p:nvSpPr>
            <p:spPr>
              <a:xfrm>
                <a:off x="8513831" y="3300035"/>
                <a:ext cx="252000" cy="252000"/>
              </a:xfrm>
              <a:prstGeom prst="ellipse">
                <a:avLst/>
              </a:prstGeom>
              <a:solidFill>
                <a:srgbClr val="5AD3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1726C5-0765-F348-B61A-9836AC6420B9}"/>
              </a:ext>
            </a:extLst>
          </p:cNvPr>
          <p:cNvSpPr txBox="1"/>
          <p:nvPr/>
        </p:nvSpPr>
        <p:spPr>
          <a:xfrm>
            <a:off x="12099073" y="45162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079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325804-893F-344C-9278-02C1340C8ACB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Academic Values 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E61844-3663-9C44-BB9C-333632D91BBF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4B5F64-8C7C-D245-9DA7-7C8F9309B107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494DC42-D23D-9D40-8827-D37C7A96C5CE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6FB3D13-E041-A14E-B80C-241EC69606F4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B5397FCC-44A2-664C-8F1F-3BB92C5C2889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83E618BB-BA9B-5E47-8047-39881BF9A89B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89FE8AB-6D08-7745-AE7D-A01C223454C3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4F21AEE-D672-F346-A95E-81BEDBB34981}"/>
              </a:ext>
            </a:extLst>
          </p:cNvPr>
          <p:cNvGrpSpPr/>
          <p:nvPr/>
        </p:nvGrpSpPr>
        <p:grpSpPr>
          <a:xfrm>
            <a:off x="4513605" y="2946406"/>
            <a:ext cx="3164789" cy="1157486"/>
            <a:chOff x="4445141" y="2922898"/>
            <a:chExt cx="3164789" cy="115748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AACB7A72-2ECC-3F44-B51B-09EA74774FE8}"/>
                </a:ext>
              </a:extLst>
            </p:cNvPr>
            <p:cNvGrpSpPr/>
            <p:nvPr/>
          </p:nvGrpSpPr>
          <p:grpSpPr>
            <a:xfrm>
              <a:off x="6014816" y="2929497"/>
              <a:ext cx="841386" cy="1137402"/>
              <a:chOff x="4017536" y="3178634"/>
              <a:chExt cx="841386" cy="1137402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D639A58B-5C40-C248-B3DD-4D894A17C8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8229" y="3178634"/>
                <a:ext cx="720000" cy="72000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C26D90F-3226-EB46-9B50-AFB4A03C7FDC}"/>
                  </a:ext>
                </a:extLst>
              </p:cNvPr>
              <p:cNvSpPr txBox="1"/>
              <p:nvPr/>
            </p:nvSpPr>
            <p:spPr>
              <a:xfrm>
                <a:off x="4017536" y="3885149"/>
                <a:ext cx="8413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Premiere Pro</a:t>
                </a: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172178A5-8BC6-8A48-B021-FC579DAE73DF}"/>
                </a:ext>
              </a:extLst>
            </p:cNvPr>
            <p:cNvGrpSpPr/>
            <p:nvPr/>
          </p:nvGrpSpPr>
          <p:grpSpPr>
            <a:xfrm>
              <a:off x="6768544" y="2929497"/>
              <a:ext cx="841386" cy="981610"/>
              <a:chOff x="4771264" y="3178634"/>
              <a:chExt cx="841386" cy="98161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6F054434-E93C-0B4C-B29E-D323C6096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1957" y="3178634"/>
                <a:ext cx="720000" cy="720000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C2CF67-6FE0-264F-8E83-26D684B12F36}"/>
                  </a:ext>
                </a:extLst>
              </p:cNvPr>
              <p:cNvSpPr txBox="1"/>
              <p:nvPr/>
            </p:nvSpPr>
            <p:spPr>
              <a:xfrm>
                <a:off x="4771264" y="3898634"/>
                <a:ext cx="8413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iMovie</a:t>
                </a: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0360661-EDBC-C74F-9DDB-E9D8448B3FDD}"/>
                </a:ext>
              </a:extLst>
            </p:cNvPr>
            <p:cNvGrpSpPr/>
            <p:nvPr/>
          </p:nvGrpSpPr>
          <p:grpSpPr>
            <a:xfrm>
              <a:off x="4445141" y="2929497"/>
              <a:ext cx="992373" cy="1150887"/>
              <a:chOff x="1383457" y="5015896"/>
              <a:chExt cx="992373" cy="1150887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433284B5-78FA-3C48-8DE3-5734AF360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9644" y="5015896"/>
                <a:ext cx="720000" cy="720000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D7243D3-7ADC-1D48-B61C-AF23C6BCBBD6}"/>
                  </a:ext>
                </a:extLst>
              </p:cNvPr>
              <p:cNvSpPr txBox="1"/>
              <p:nvPr/>
            </p:nvSpPr>
            <p:spPr>
              <a:xfrm>
                <a:off x="1383457" y="5735896"/>
                <a:ext cx="9923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Power</a:t>
                </a:r>
              </a:p>
              <a:p>
                <a:pPr algn="ctr"/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Point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C4715D86-E3F4-E942-BD52-9537790EC6AE}"/>
                </a:ext>
              </a:extLst>
            </p:cNvPr>
            <p:cNvGrpSpPr/>
            <p:nvPr/>
          </p:nvGrpSpPr>
          <p:grpSpPr>
            <a:xfrm>
              <a:off x="5193747" y="2922898"/>
              <a:ext cx="992373" cy="994808"/>
              <a:chOff x="2132063" y="5009297"/>
              <a:chExt cx="992373" cy="994808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24365AC0-99DE-BA4E-9FAB-B8CF8BDC6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68250" y="5009297"/>
                <a:ext cx="720000" cy="720000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7523A7-4197-CF4C-844D-8C6A3A097E8E}"/>
                  </a:ext>
                </a:extLst>
              </p:cNvPr>
              <p:cNvSpPr txBox="1"/>
              <p:nvPr/>
            </p:nvSpPr>
            <p:spPr>
              <a:xfrm>
                <a:off x="2132063" y="5742495"/>
                <a:ext cx="99237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illustrator</a:t>
                </a: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FF90D7-297C-4E45-BB7F-13F1A77CE7D0}"/>
              </a:ext>
            </a:extLst>
          </p:cNvPr>
          <p:cNvGrpSpPr/>
          <p:nvPr/>
        </p:nvGrpSpPr>
        <p:grpSpPr>
          <a:xfrm>
            <a:off x="2209915" y="3300035"/>
            <a:ext cx="1465446" cy="252000"/>
            <a:chOff x="2209915" y="3300035"/>
            <a:chExt cx="1465446" cy="25200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0795193-7CCE-9043-8388-48ED0A396527}"/>
                </a:ext>
              </a:extLst>
            </p:cNvPr>
            <p:cNvSpPr/>
            <p:nvPr/>
          </p:nvSpPr>
          <p:spPr>
            <a:xfrm>
              <a:off x="3423361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5B3D49F0-AD5E-2746-8EAC-2DC7DE936EEA}"/>
                </a:ext>
              </a:extLst>
            </p:cNvPr>
            <p:cNvSpPr/>
            <p:nvPr/>
          </p:nvSpPr>
          <p:spPr>
            <a:xfrm>
              <a:off x="2816638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3E0337B-4DDA-4E46-844E-D3B67EC85EEE}"/>
                </a:ext>
              </a:extLst>
            </p:cNvPr>
            <p:cNvSpPr/>
            <p:nvPr/>
          </p:nvSpPr>
          <p:spPr>
            <a:xfrm>
              <a:off x="2209915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E9F80D-BFB2-EB4E-A818-67FE1EE63FFB}"/>
              </a:ext>
            </a:extLst>
          </p:cNvPr>
          <p:cNvGrpSpPr/>
          <p:nvPr/>
        </p:nvGrpSpPr>
        <p:grpSpPr>
          <a:xfrm>
            <a:off x="8513831" y="3300035"/>
            <a:ext cx="1465446" cy="252000"/>
            <a:chOff x="8513831" y="3300035"/>
            <a:chExt cx="1465446" cy="252000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3162CD2-747E-4243-898A-951E1D61E1AF}"/>
                </a:ext>
              </a:extLst>
            </p:cNvPr>
            <p:cNvSpPr/>
            <p:nvPr/>
          </p:nvSpPr>
          <p:spPr>
            <a:xfrm>
              <a:off x="9727277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692DCDD-B6F2-A74D-B66C-C9C62DD646DA}"/>
                </a:ext>
              </a:extLst>
            </p:cNvPr>
            <p:cNvSpPr/>
            <p:nvPr/>
          </p:nvSpPr>
          <p:spPr>
            <a:xfrm>
              <a:off x="9120554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D86CE41-DC60-B346-AF93-BBD7A9476744}"/>
                </a:ext>
              </a:extLst>
            </p:cNvPr>
            <p:cNvSpPr/>
            <p:nvPr/>
          </p:nvSpPr>
          <p:spPr>
            <a:xfrm>
              <a:off x="8513831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557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325804-893F-344C-9278-02C1340C8ACB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Academic Values 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E61844-3663-9C44-BB9C-333632D91BBF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4B5F64-8C7C-D245-9DA7-7C8F9309B107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494DC42-D23D-9D40-8827-D37C7A96C5CE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6FB3D13-E041-A14E-B80C-241EC69606F4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B5397FCC-44A2-664C-8F1F-3BB92C5C2889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83E618BB-BA9B-5E47-8047-39881BF9A89B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89FE8AB-6D08-7745-AE7D-A01C223454C3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7E2BD8-B8BC-AF45-9FE0-1B81D479D72A}"/>
              </a:ext>
            </a:extLst>
          </p:cNvPr>
          <p:cNvGrpSpPr/>
          <p:nvPr/>
        </p:nvGrpSpPr>
        <p:grpSpPr>
          <a:xfrm>
            <a:off x="5145101" y="2939864"/>
            <a:ext cx="1908614" cy="972342"/>
            <a:chOff x="5087137" y="5211618"/>
            <a:chExt cx="1908614" cy="972342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BE559AB-D537-4441-BAAE-25DF309949CD}"/>
                </a:ext>
              </a:extLst>
            </p:cNvPr>
            <p:cNvGrpSpPr/>
            <p:nvPr/>
          </p:nvGrpSpPr>
          <p:grpSpPr>
            <a:xfrm>
              <a:off x="5087137" y="5211618"/>
              <a:ext cx="1092342" cy="972342"/>
              <a:chOff x="8202363" y="4756955"/>
              <a:chExt cx="1092342" cy="972342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FAF9A0D6-1651-CD4F-A327-E8DA335C4F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4900" y="4756955"/>
                <a:ext cx="720000" cy="720000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22E3389-9D73-1D44-9394-38A198377702}"/>
                  </a:ext>
                </a:extLst>
              </p:cNvPr>
              <p:cNvSpPr txBox="1"/>
              <p:nvPr/>
            </p:nvSpPr>
            <p:spPr>
              <a:xfrm>
                <a:off x="8202363" y="5467687"/>
                <a:ext cx="10923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GarageBand</a:t>
                </a: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686B2A9-364B-5042-9350-B2CFEDD883E1}"/>
                </a:ext>
              </a:extLst>
            </p:cNvPr>
            <p:cNvGrpSpPr/>
            <p:nvPr/>
          </p:nvGrpSpPr>
          <p:grpSpPr>
            <a:xfrm>
              <a:off x="5903409" y="5211618"/>
              <a:ext cx="1092342" cy="972342"/>
              <a:chOff x="9018635" y="4756955"/>
              <a:chExt cx="1092342" cy="972342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D0D7EAB6-5EE8-E746-844C-6A1096FB2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03750" y="4756955"/>
                <a:ext cx="720000" cy="720000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E6970A0-1D80-5B44-B56C-16F3A15C9D83}"/>
                  </a:ext>
                </a:extLst>
              </p:cNvPr>
              <p:cNvSpPr txBox="1"/>
              <p:nvPr/>
            </p:nvSpPr>
            <p:spPr>
              <a:xfrm>
                <a:off x="9018635" y="5467687"/>
                <a:ext cx="10923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Audacity</a:t>
                </a: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FF90D7-297C-4E45-BB7F-13F1A77CE7D0}"/>
              </a:ext>
            </a:extLst>
          </p:cNvPr>
          <p:cNvGrpSpPr/>
          <p:nvPr/>
        </p:nvGrpSpPr>
        <p:grpSpPr>
          <a:xfrm>
            <a:off x="2209915" y="3300035"/>
            <a:ext cx="1465446" cy="252000"/>
            <a:chOff x="2209915" y="3300035"/>
            <a:chExt cx="1465446" cy="25200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0795193-7CCE-9043-8388-48ED0A396527}"/>
                </a:ext>
              </a:extLst>
            </p:cNvPr>
            <p:cNvSpPr/>
            <p:nvPr/>
          </p:nvSpPr>
          <p:spPr>
            <a:xfrm>
              <a:off x="3423361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5B3D49F0-AD5E-2746-8EAC-2DC7DE936EEA}"/>
                </a:ext>
              </a:extLst>
            </p:cNvPr>
            <p:cNvSpPr/>
            <p:nvPr/>
          </p:nvSpPr>
          <p:spPr>
            <a:xfrm>
              <a:off x="2816638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3E0337B-4DDA-4E46-844E-D3B67EC85EEE}"/>
                </a:ext>
              </a:extLst>
            </p:cNvPr>
            <p:cNvSpPr/>
            <p:nvPr/>
          </p:nvSpPr>
          <p:spPr>
            <a:xfrm>
              <a:off x="2209915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E9F80D-BFB2-EB4E-A818-67FE1EE63FFB}"/>
              </a:ext>
            </a:extLst>
          </p:cNvPr>
          <p:cNvGrpSpPr/>
          <p:nvPr/>
        </p:nvGrpSpPr>
        <p:grpSpPr>
          <a:xfrm>
            <a:off x="8513831" y="3300035"/>
            <a:ext cx="1465446" cy="252000"/>
            <a:chOff x="8513831" y="3300035"/>
            <a:chExt cx="1465446" cy="252000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3162CD2-747E-4243-898A-951E1D61E1AF}"/>
                </a:ext>
              </a:extLst>
            </p:cNvPr>
            <p:cNvSpPr/>
            <p:nvPr/>
          </p:nvSpPr>
          <p:spPr>
            <a:xfrm>
              <a:off x="9727277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692DCDD-B6F2-A74D-B66C-C9C62DD646DA}"/>
                </a:ext>
              </a:extLst>
            </p:cNvPr>
            <p:cNvSpPr/>
            <p:nvPr/>
          </p:nvSpPr>
          <p:spPr>
            <a:xfrm>
              <a:off x="9120554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D86CE41-DC60-B346-AF93-BBD7A9476744}"/>
                </a:ext>
              </a:extLst>
            </p:cNvPr>
            <p:cNvSpPr/>
            <p:nvPr/>
          </p:nvSpPr>
          <p:spPr>
            <a:xfrm>
              <a:off x="8513831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0271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325804-893F-344C-9278-02C1340C8ACB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Academic Values 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E61844-3663-9C44-BB9C-333632D91BBF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4B5F64-8C7C-D245-9DA7-7C8F9309B107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494DC42-D23D-9D40-8827-D37C7A96C5CE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6FB3D13-E041-A14E-B80C-241EC69606F4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B5397FCC-44A2-664C-8F1F-3BB92C5C2889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83E618BB-BA9B-5E47-8047-39881BF9A89B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89FE8AB-6D08-7745-AE7D-A01C223454C3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FDA74EB-5D49-FC4A-B214-3408A373E751}"/>
              </a:ext>
            </a:extLst>
          </p:cNvPr>
          <p:cNvGrpSpPr/>
          <p:nvPr/>
        </p:nvGrpSpPr>
        <p:grpSpPr>
          <a:xfrm>
            <a:off x="5284532" y="2949706"/>
            <a:ext cx="1610504" cy="1150886"/>
            <a:chOff x="5253890" y="4063673"/>
            <a:chExt cx="1610504" cy="1150886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E7130D1-E40F-CD45-8386-4D89B734F072}"/>
                </a:ext>
              </a:extLst>
            </p:cNvPr>
            <p:cNvGrpSpPr/>
            <p:nvPr/>
          </p:nvGrpSpPr>
          <p:grpSpPr>
            <a:xfrm>
              <a:off x="5253890" y="4063673"/>
              <a:ext cx="841386" cy="981610"/>
              <a:chOff x="6511998" y="3178634"/>
              <a:chExt cx="841386" cy="981610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4E829872-64D0-B143-90E1-CF7DB48AB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72691" y="3178634"/>
                <a:ext cx="720000" cy="720000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4F22AD4-9EB7-B741-88B0-263FD3774ADB}"/>
                  </a:ext>
                </a:extLst>
              </p:cNvPr>
              <p:cNvSpPr txBox="1"/>
              <p:nvPr/>
            </p:nvSpPr>
            <p:spPr>
              <a:xfrm>
                <a:off x="6511998" y="3898634"/>
                <a:ext cx="8413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Excel</a:t>
                </a: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016D320-5A28-8148-8A00-97C8E421E0A0}"/>
                </a:ext>
              </a:extLst>
            </p:cNvPr>
            <p:cNvGrpSpPr/>
            <p:nvPr/>
          </p:nvGrpSpPr>
          <p:grpSpPr>
            <a:xfrm>
              <a:off x="6023008" y="4063673"/>
              <a:ext cx="841386" cy="1150886"/>
              <a:chOff x="7963514" y="3165149"/>
              <a:chExt cx="841386" cy="1150886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72DD4559-3D96-1348-8B19-A34E2E807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8534" y="3165149"/>
                <a:ext cx="720000" cy="720000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78DBBBA-3352-A647-981E-BEA3EE1E6CB9}"/>
                  </a:ext>
                </a:extLst>
              </p:cNvPr>
              <p:cNvSpPr txBox="1"/>
              <p:nvPr/>
            </p:nvSpPr>
            <p:spPr>
              <a:xfrm>
                <a:off x="7963514" y="3885148"/>
                <a:ext cx="8413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Fusion</a:t>
                </a:r>
              </a:p>
              <a:p>
                <a:pPr algn="ctr"/>
                <a:r>
                  <a:rPr kumimoji="1" lang="en-US" altLang="ko-Kore-KR" sz="1100" b="1" dirty="0">
                    <a:latin typeface="Urbanist ExtraBold" panose="020B0A04040200000203" pitchFamily="34" charset="0"/>
                    <a:ea typeface="Urbanist ExtraBold" panose="020B0A04040200000203" pitchFamily="34" charset="0"/>
                    <a:cs typeface="Urbanist ExtraBold" panose="020B0A04040200000203" pitchFamily="34" charset="0"/>
                  </a:rPr>
                  <a:t>360</a:t>
                </a: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FF90D7-297C-4E45-BB7F-13F1A77CE7D0}"/>
              </a:ext>
            </a:extLst>
          </p:cNvPr>
          <p:cNvGrpSpPr/>
          <p:nvPr/>
        </p:nvGrpSpPr>
        <p:grpSpPr>
          <a:xfrm>
            <a:off x="2209915" y="3300035"/>
            <a:ext cx="1465446" cy="252000"/>
            <a:chOff x="2209915" y="3300035"/>
            <a:chExt cx="1465446" cy="25200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0795193-7CCE-9043-8388-48ED0A396527}"/>
                </a:ext>
              </a:extLst>
            </p:cNvPr>
            <p:cNvSpPr/>
            <p:nvPr/>
          </p:nvSpPr>
          <p:spPr>
            <a:xfrm>
              <a:off x="3423361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5B3D49F0-AD5E-2746-8EAC-2DC7DE936EEA}"/>
                </a:ext>
              </a:extLst>
            </p:cNvPr>
            <p:cNvSpPr/>
            <p:nvPr/>
          </p:nvSpPr>
          <p:spPr>
            <a:xfrm>
              <a:off x="2816638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3E0337B-4DDA-4E46-844E-D3B67EC85EEE}"/>
                </a:ext>
              </a:extLst>
            </p:cNvPr>
            <p:cNvSpPr/>
            <p:nvPr/>
          </p:nvSpPr>
          <p:spPr>
            <a:xfrm>
              <a:off x="2209915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E9F80D-BFB2-EB4E-A818-67FE1EE63FFB}"/>
              </a:ext>
            </a:extLst>
          </p:cNvPr>
          <p:cNvGrpSpPr/>
          <p:nvPr/>
        </p:nvGrpSpPr>
        <p:grpSpPr>
          <a:xfrm>
            <a:off x="8513831" y="3300035"/>
            <a:ext cx="1465446" cy="252000"/>
            <a:chOff x="8513831" y="3300035"/>
            <a:chExt cx="1465446" cy="252000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3162CD2-747E-4243-898A-951E1D61E1AF}"/>
                </a:ext>
              </a:extLst>
            </p:cNvPr>
            <p:cNvSpPr/>
            <p:nvPr/>
          </p:nvSpPr>
          <p:spPr>
            <a:xfrm>
              <a:off x="9727277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692DCDD-B6F2-A74D-B66C-C9C62DD646DA}"/>
                </a:ext>
              </a:extLst>
            </p:cNvPr>
            <p:cNvSpPr/>
            <p:nvPr/>
          </p:nvSpPr>
          <p:spPr>
            <a:xfrm>
              <a:off x="9120554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D86CE41-DC60-B346-AF93-BBD7A9476744}"/>
                </a:ext>
              </a:extLst>
            </p:cNvPr>
            <p:cNvSpPr/>
            <p:nvPr/>
          </p:nvSpPr>
          <p:spPr>
            <a:xfrm>
              <a:off x="8513831" y="3300035"/>
              <a:ext cx="252000" cy="252000"/>
            </a:xfrm>
            <a:prstGeom prst="ellipse">
              <a:avLst/>
            </a:prstGeom>
            <a:solidFill>
              <a:srgbClr val="5AD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3015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73F3E8E-5D7C-204E-9467-E648467C3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786" y="1610590"/>
            <a:ext cx="720000" cy="7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9DDB46-7C69-774E-A2EE-91CCF8C0B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564" y="2451751"/>
            <a:ext cx="720000" cy="72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4D4203B-B336-9444-BD07-6EF27DD8B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567" y="1610590"/>
            <a:ext cx="720000" cy="720000"/>
          </a:xfrm>
          <a:prstGeom prst="rect">
            <a:avLst/>
          </a:prstGeom>
        </p:spPr>
      </p:pic>
      <p:pic>
        <p:nvPicPr>
          <p:cNvPr id="21" name="그림 20" descr="텍스트, 구급 상자, 스크린샷, 벡터그래픽이(가) 표시된 사진&#10;&#10;자동 생성된 설명">
            <a:extLst>
              <a:ext uri="{FF2B5EF4-FFF2-40B4-BE49-F238E27FC236}">
                <a16:creationId xmlns:a16="http://schemas.microsoft.com/office/drawing/2014/main" id="{7118CD75-6953-A04B-AAFE-2EFF51ADC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361" y="1610590"/>
            <a:ext cx="720000" cy="72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C3714B7-A79A-F947-A326-D0CA6C7E7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211" y="1629714"/>
            <a:ext cx="720000" cy="72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F3070F-23F4-6E42-BD42-9023A6C83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395" y="2451751"/>
            <a:ext cx="720000" cy="72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21030A1-54AE-FD40-B62C-3F4F2ED81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5001" y="2451751"/>
            <a:ext cx="720000" cy="72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EE14788-E63E-C04F-BB19-9D96497644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2714" y="2451751"/>
            <a:ext cx="720000" cy="72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9645EDA-DA5A-2346-AB4A-E718887DC8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8486" y="1623115"/>
            <a:ext cx="720000" cy="72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7BCFFEE-88D9-EE4E-8335-EDE8408994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5211" y="1629714"/>
            <a:ext cx="720000" cy="72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65F4226-8C10-A84A-9E95-9D13D2B2A1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6361" y="2445152"/>
            <a:ext cx="720000" cy="72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DFCDAB2-212B-3C46-8315-6C2DD308EB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3817" y="2445152"/>
            <a:ext cx="720000" cy="72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345D497-CC4F-FE47-A148-654130D2C2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636" y="1623115"/>
            <a:ext cx="720000" cy="72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B642BF6-476F-F04D-910A-F142E1D864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14061" y="1607916"/>
            <a:ext cx="720000" cy="6926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6C8A9CA-15A2-1844-9B04-FBFCDE961A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97545" y="2451751"/>
            <a:ext cx="720000" cy="72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1560933-2B5A-D846-92B5-61DDAE2325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90089" y="244515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47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1FA4BF-A5D1-8543-8EDB-D92FF202D262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Travel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74570-20C2-3B4A-A5AC-29A223B84C2C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90B0C8-FC92-EC44-9806-99F74A6D9CDE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2384C708-6C7E-F443-B43A-9A04B9CB7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5749" y="561254"/>
            <a:ext cx="4760502" cy="572956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AEB849A-7F89-F247-A431-A8B561873DCE}"/>
              </a:ext>
            </a:extLst>
          </p:cNvPr>
          <p:cNvSpPr txBox="1"/>
          <p:nvPr/>
        </p:nvSpPr>
        <p:spPr>
          <a:xfrm>
            <a:off x="2090853" y="4212972"/>
            <a:ext cx="2036756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Gwangju / </a:t>
            </a:r>
            <a:r>
              <a:rPr kumimoji="1" lang="en-US" altLang="ko-Kore-KR" sz="1200" dirty="0" err="1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Jeollanam</a:t>
            </a:r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-do</a:t>
            </a:r>
            <a:endParaRPr kumimoji="1" lang="ko-Kore-KR" altLang="en-US" sz="1200" dirty="0">
              <a:solidFill>
                <a:srgbClr val="6482FF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78A432-C200-D647-9AA7-F4C16A9A8D30}"/>
              </a:ext>
            </a:extLst>
          </p:cNvPr>
          <p:cNvSpPr txBox="1"/>
          <p:nvPr/>
        </p:nvSpPr>
        <p:spPr>
          <a:xfrm>
            <a:off x="3390503" y="3553553"/>
            <a:ext cx="1202328" cy="282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Jeolla</a:t>
            </a:r>
            <a:r>
              <a:rPr kumimoji="1" lang="en-US" altLang="ko-KR" sz="1200" dirty="0" err="1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buk</a:t>
            </a:r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-do</a:t>
            </a:r>
            <a:endParaRPr kumimoji="1" lang="ko-Kore-KR" altLang="en-US" sz="1200" dirty="0">
              <a:solidFill>
                <a:srgbClr val="6482FF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56EA3E-A809-FB43-8664-F52D961BAF32}"/>
              </a:ext>
            </a:extLst>
          </p:cNvPr>
          <p:cNvSpPr txBox="1"/>
          <p:nvPr/>
        </p:nvSpPr>
        <p:spPr>
          <a:xfrm>
            <a:off x="2372125" y="2424388"/>
            <a:ext cx="2036756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Chungcheongnam-do</a:t>
            </a:r>
            <a:endParaRPr kumimoji="1" lang="ko-Kore-KR" altLang="en-US" sz="1200" dirty="0">
              <a:solidFill>
                <a:srgbClr val="6482FF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EA42BF-C7EE-2949-86A0-A8D3455B6642}"/>
              </a:ext>
            </a:extLst>
          </p:cNvPr>
          <p:cNvSpPr txBox="1"/>
          <p:nvPr/>
        </p:nvSpPr>
        <p:spPr>
          <a:xfrm>
            <a:off x="2053139" y="1670217"/>
            <a:ext cx="2634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Seoul / Incheon / Gyeonggi-do</a:t>
            </a:r>
            <a:endParaRPr kumimoji="1" lang="ko-Kore-KR" altLang="en-US" sz="1200" dirty="0">
              <a:solidFill>
                <a:srgbClr val="6482FF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0B2470-6433-914C-AC8A-5A0AB02B1369}"/>
              </a:ext>
            </a:extLst>
          </p:cNvPr>
          <p:cNvSpPr txBox="1"/>
          <p:nvPr/>
        </p:nvSpPr>
        <p:spPr>
          <a:xfrm>
            <a:off x="1969313" y="2968052"/>
            <a:ext cx="2676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Daejeon / </a:t>
            </a:r>
            <a:r>
              <a:rPr kumimoji="1" lang="en-US" altLang="ko-Kore-KR" sz="1200" dirty="0" err="1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Chungcheongbuk</a:t>
            </a:r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-do</a:t>
            </a:r>
            <a:endParaRPr kumimoji="1" lang="ko-Kore-KR" altLang="en-US" sz="1200" dirty="0">
              <a:solidFill>
                <a:srgbClr val="6482FF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472EFD-5D0E-B148-96DF-2668E42E7C3C}"/>
              </a:ext>
            </a:extLst>
          </p:cNvPr>
          <p:cNvSpPr txBox="1"/>
          <p:nvPr/>
        </p:nvSpPr>
        <p:spPr>
          <a:xfrm>
            <a:off x="7230218" y="4190031"/>
            <a:ext cx="2305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Busan / </a:t>
            </a:r>
            <a:r>
              <a:rPr kumimoji="1" lang="en-US" altLang="ko-Kore-KR" sz="1200" dirty="0" err="1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Gyeongsangnam</a:t>
            </a:r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-do</a:t>
            </a:r>
            <a:endParaRPr kumimoji="1" lang="ko-Kore-KR" altLang="en-US" sz="1200" dirty="0">
              <a:solidFill>
                <a:srgbClr val="6482FF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12B10E-DE2F-DF49-AC2F-7565B44A18AD}"/>
              </a:ext>
            </a:extLst>
          </p:cNvPr>
          <p:cNvSpPr txBox="1"/>
          <p:nvPr/>
        </p:nvSpPr>
        <p:spPr>
          <a:xfrm>
            <a:off x="7548445" y="3069140"/>
            <a:ext cx="2305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Daegu / </a:t>
            </a:r>
            <a:r>
              <a:rPr kumimoji="1" lang="en-US" altLang="ko-Kore-KR" sz="1200" dirty="0" err="1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Gyeongsangbuk</a:t>
            </a:r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-do</a:t>
            </a:r>
            <a:endParaRPr kumimoji="1" lang="ko-Kore-KR" altLang="en-US" sz="1200" dirty="0">
              <a:solidFill>
                <a:srgbClr val="6482FF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506653-D5B1-6A44-8FEA-B017D9D0438A}"/>
              </a:ext>
            </a:extLst>
          </p:cNvPr>
          <p:cNvSpPr txBox="1"/>
          <p:nvPr/>
        </p:nvSpPr>
        <p:spPr>
          <a:xfrm>
            <a:off x="7049519" y="1245355"/>
            <a:ext cx="2305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cs typeface="Urbanist Medium" panose="020B0A04040200000203" pitchFamily="34" charset="0"/>
              </a:rPr>
              <a:t>Gangwon-do</a:t>
            </a:r>
            <a:endParaRPr kumimoji="1" lang="ko-Kore-KR" altLang="en-US" sz="1200" dirty="0">
              <a:solidFill>
                <a:srgbClr val="6482FF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28C879-98F5-A248-AB09-17E5D17BA6A3}"/>
              </a:ext>
            </a:extLst>
          </p:cNvPr>
          <p:cNvSpPr txBox="1"/>
          <p:nvPr/>
        </p:nvSpPr>
        <p:spPr>
          <a:xfrm>
            <a:off x="5125635" y="6013816"/>
            <a:ext cx="740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>
                <a:solidFill>
                  <a:srgbClr val="6482FF"/>
                </a:solidFill>
                <a:latin typeface="Urbanist Medium" panose="020B0A04040200000203" pitchFamily="34" charset="0"/>
                <a:cs typeface="Urbanist Medium" panose="020B0A04040200000203" pitchFamily="34" charset="0"/>
              </a:rPr>
              <a:t>Jeju</a:t>
            </a:r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cs typeface="Urbanist Medium" panose="020B0A04040200000203" pitchFamily="34" charset="0"/>
              </a:rPr>
              <a:t>-do</a:t>
            </a:r>
            <a:endParaRPr kumimoji="1" lang="ko-Kore-KR" altLang="en-US" sz="1200" dirty="0">
              <a:solidFill>
                <a:srgbClr val="6482FF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022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bg1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solidFill>
                <a:schemeClr val="bg1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solidFill>
                  <a:schemeClr val="bg1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solidFill>
                <a:schemeClr val="bg1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1FA4BF-A5D1-8543-8EDB-D92FF202D262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chemeClr val="bg1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Travel</a:t>
            </a:r>
            <a:endParaRPr kumimoji="1" lang="ko-Kore-KR" altLang="en-US" sz="1200" dirty="0">
              <a:solidFill>
                <a:schemeClr val="bg1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74570-20C2-3B4A-A5AC-29A223B84C2C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solidFill>
                  <a:schemeClr val="bg1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solidFill>
                <a:schemeClr val="bg1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90B0C8-FC92-EC44-9806-99F74A6D9CDE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solidFill>
                  <a:schemeClr val="bg1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solidFill>
                <a:schemeClr val="bg1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2384C708-6C7E-F443-B43A-9A04B9CB7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5749" y="561254"/>
            <a:ext cx="4760502" cy="572956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AEB849A-7F89-F247-A431-A8B561873DCE}"/>
              </a:ext>
            </a:extLst>
          </p:cNvPr>
          <p:cNvSpPr txBox="1"/>
          <p:nvPr/>
        </p:nvSpPr>
        <p:spPr>
          <a:xfrm>
            <a:off x="2114603" y="4212972"/>
            <a:ext cx="2036756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Gwangju / </a:t>
            </a:r>
            <a:r>
              <a:rPr kumimoji="1" lang="en-US" altLang="ko-Kore-KR" sz="1200" dirty="0" err="1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Jeollanam</a:t>
            </a:r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-do</a:t>
            </a:r>
            <a:endParaRPr kumimoji="1" lang="ko-Kore-KR" altLang="en-US" sz="1200" dirty="0">
              <a:solidFill>
                <a:srgbClr val="6482FF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78A432-C200-D647-9AA7-F4C16A9A8D30}"/>
              </a:ext>
            </a:extLst>
          </p:cNvPr>
          <p:cNvSpPr txBox="1"/>
          <p:nvPr/>
        </p:nvSpPr>
        <p:spPr>
          <a:xfrm>
            <a:off x="3390503" y="3553553"/>
            <a:ext cx="1202328" cy="282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Jeolla</a:t>
            </a:r>
            <a:r>
              <a:rPr kumimoji="1" lang="en-US" altLang="ko-KR" sz="1200" dirty="0" err="1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buk</a:t>
            </a:r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-do</a:t>
            </a:r>
            <a:endParaRPr kumimoji="1" lang="ko-Kore-KR" altLang="en-US" sz="1200" dirty="0">
              <a:solidFill>
                <a:srgbClr val="6482FF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56EA3E-A809-FB43-8664-F52D961BAF32}"/>
              </a:ext>
            </a:extLst>
          </p:cNvPr>
          <p:cNvSpPr txBox="1"/>
          <p:nvPr/>
        </p:nvSpPr>
        <p:spPr>
          <a:xfrm>
            <a:off x="2372125" y="2424388"/>
            <a:ext cx="2036756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Chungcheongnam-do</a:t>
            </a:r>
            <a:endParaRPr kumimoji="1" lang="ko-Kore-KR" altLang="en-US" sz="1200" dirty="0">
              <a:solidFill>
                <a:srgbClr val="6482FF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EA42BF-C7EE-2949-86A0-A8D3455B6642}"/>
              </a:ext>
            </a:extLst>
          </p:cNvPr>
          <p:cNvSpPr txBox="1"/>
          <p:nvPr/>
        </p:nvSpPr>
        <p:spPr>
          <a:xfrm>
            <a:off x="2053139" y="1670217"/>
            <a:ext cx="2634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Seoul / Incheon / Gyeonggi-do</a:t>
            </a:r>
            <a:endParaRPr kumimoji="1" lang="ko-Kore-KR" altLang="en-US" sz="1200" dirty="0">
              <a:solidFill>
                <a:srgbClr val="6482FF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0B2470-6433-914C-AC8A-5A0AB02B1369}"/>
              </a:ext>
            </a:extLst>
          </p:cNvPr>
          <p:cNvSpPr txBox="1"/>
          <p:nvPr/>
        </p:nvSpPr>
        <p:spPr>
          <a:xfrm>
            <a:off x="1969313" y="2968052"/>
            <a:ext cx="2676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Daejeon / </a:t>
            </a:r>
            <a:r>
              <a:rPr kumimoji="1" lang="en-US" altLang="ko-Kore-KR" sz="1200" dirty="0" err="1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Chungcheongbuk</a:t>
            </a:r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-do</a:t>
            </a:r>
            <a:endParaRPr kumimoji="1" lang="ko-Kore-KR" altLang="en-US" sz="1200" dirty="0">
              <a:solidFill>
                <a:srgbClr val="6482FF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472EFD-5D0E-B148-96DF-2668E42E7C3C}"/>
              </a:ext>
            </a:extLst>
          </p:cNvPr>
          <p:cNvSpPr txBox="1"/>
          <p:nvPr/>
        </p:nvSpPr>
        <p:spPr>
          <a:xfrm>
            <a:off x="7230218" y="4190031"/>
            <a:ext cx="2305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Busan / </a:t>
            </a:r>
            <a:r>
              <a:rPr kumimoji="1" lang="en-US" altLang="ko-Kore-KR" sz="1200" dirty="0" err="1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Gyeongsangnam</a:t>
            </a:r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-do</a:t>
            </a:r>
            <a:endParaRPr kumimoji="1" lang="ko-Kore-KR" altLang="en-US" sz="1200" dirty="0">
              <a:solidFill>
                <a:srgbClr val="6482FF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12B10E-DE2F-DF49-AC2F-7565B44A18AD}"/>
              </a:ext>
            </a:extLst>
          </p:cNvPr>
          <p:cNvSpPr txBox="1"/>
          <p:nvPr/>
        </p:nvSpPr>
        <p:spPr>
          <a:xfrm>
            <a:off x="7548445" y="3069140"/>
            <a:ext cx="2305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Daegu / </a:t>
            </a:r>
            <a:r>
              <a:rPr kumimoji="1" lang="en-US" altLang="ko-Kore-KR" sz="1200" dirty="0" err="1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Gyeongsangbuk</a:t>
            </a:r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-do</a:t>
            </a:r>
            <a:endParaRPr kumimoji="1" lang="ko-Kore-KR" altLang="en-US" sz="1200" dirty="0">
              <a:solidFill>
                <a:srgbClr val="6482FF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506653-D5B1-6A44-8FEA-B017D9D0438A}"/>
              </a:ext>
            </a:extLst>
          </p:cNvPr>
          <p:cNvSpPr txBox="1"/>
          <p:nvPr/>
        </p:nvSpPr>
        <p:spPr>
          <a:xfrm>
            <a:off x="7025769" y="1245355"/>
            <a:ext cx="2305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cs typeface="Urbanist Medium" panose="020B0A04040200000203" pitchFamily="34" charset="0"/>
              </a:rPr>
              <a:t>Gangwon-do</a:t>
            </a:r>
            <a:endParaRPr kumimoji="1" lang="ko-Kore-KR" altLang="en-US" sz="1200" dirty="0">
              <a:solidFill>
                <a:srgbClr val="6482FF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28C879-98F5-A248-AB09-17E5D17BA6A3}"/>
              </a:ext>
            </a:extLst>
          </p:cNvPr>
          <p:cNvSpPr txBox="1"/>
          <p:nvPr/>
        </p:nvSpPr>
        <p:spPr>
          <a:xfrm>
            <a:off x="5125635" y="6013816"/>
            <a:ext cx="740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>
                <a:solidFill>
                  <a:srgbClr val="6482FF"/>
                </a:solidFill>
                <a:latin typeface="Urbanist Medium" panose="020B0A04040200000203" pitchFamily="34" charset="0"/>
                <a:cs typeface="Urbanist Medium" panose="020B0A04040200000203" pitchFamily="34" charset="0"/>
              </a:rPr>
              <a:t>Jeju</a:t>
            </a:r>
            <a:r>
              <a:rPr kumimoji="1" lang="en-US" altLang="ko-Kore-KR" sz="1200" dirty="0">
                <a:solidFill>
                  <a:srgbClr val="6482FF"/>
                </a:solidFill>
                <a:latin typeface="Urbanist Medium" panose="020B0A04040200000203" pitchFamily="34" charset="0"/>
                <a:cs typeface="Urbanist Medium" panose="020B0A04040200000203" pitchFamily="34" charset="0"/>
              </a:rPr>
              <a:t>-do</a:t>
            </a:r>
            <a:endParaRPr kumimoji="1" lang="ko-Kore-KR" altLang="en-US" sz="1200" dirty="0">
              <a:solidFill>
                <a:srgbClr val="6482FF"/>
              </a:solidFill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65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1FA4BF-A5D1-8543-8EDB-D92FF202D262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Travel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74570-20C2-3B4A-A5AC-29A223B84C2C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90B0C8-FC92-EC44-9806-99F74A6D9CDE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7E7246-13FB-3C41-BF03-93BE16A64D3E}"/>
              </a:ext>
            </a:extLst>
          </p:cNvPr>
          <p:cNvGrpSpPr/>
          <p:nvPr/>
        </p:nvGrpSpPr>
        <p:grpSpPr>
          <a:xfrm>
            <a:off x="2431412" y="-3086"/>
            <a:ext cx="6800272" cy="6855559"/>
            <a:chOff x="2431412" y="-3086"/>
            <a:chExt cx="6800272" cy="6855559"/>
          </a:xfrm>
        </p:grpSpPr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EED2B42C-8E71-D24A-A4AF-B3F6D3121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31412" y="-3086"/>
              <a:ext cx="6800272" cy="685555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A98F-16F4-2843-AFED-4CD860B5E7A0}"/>
                </a:ext>
              </a:extLst>
            </p:cNvPr>
            <p:cNvSpPr txBox="1"/>
            <p:nvPr/>
          </p:nvSpPr>
          <p:spPr>
            <a:xfrm>
              <a:off x="4560375" y="2645973"/>
              <a:ext cx="581235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Paju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656F788-E2E9-AE4E-96A3-5E1F3CAD6CAB}"/>
                </a:ext>
              </a:extLst>
            </p:cNvPr>
            <p:cNvSpPr/>
            <p:nvPr/>
          </p:nvSpPr>
          <p:spPr>
            <a:xfrm>
              <a:off x="6402821" y="416925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55A4D5C-B627-8843-9347-FE25EF521E8B}"/>
                </a:ext>
              </a:extLst>
            </p:cNvPr>
            <p:cNvSpPr/>
            <p:nvPr/>
          </p:nvSpPr>
          <p:spPr>
            <a:xfrm>
              <a:off x="5872113" y="479434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758412B-EBC3-6C43-AB0E-E359629AC2E6}"/>
                </a:ext>
              </a:extLst>
            </p:cNvPr>
            <p:cNvSpPr/>
            <p:nvPr/>
          </p:nvSpPr>
          <p:spPr>
            <a:xfrm>
              <a:off x="5916000" y="345611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E6B1D11-B103-304E-A94B-2B0FD79A53A1}"/>
                </a:ext>
              </a:extLst>
            </p:cNvPr>
            <p:cNvSpPr/>
            <p:nvPr/>
          </p:nvSpPr>
          <p:spPr>
            <a:xfrm>
              <a:off x="4418580" y="269447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D8305CB-A2F8-9F48-84CB-FAB1A393B5E4}"/>
                </a:ext>
              </a:extLst>
            </p:cNvPr>
            <p:cNvSpPr/>
            <p:nvPr/>
          </p:nvSpPr>
          <p:spPr>
            <a:xfrm>
              <a:off x="4749562" y="375502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2C0366C-93E1-0543-9E56-D6440DE76DFC}"/>
                </a:ext>
              </a:extLst>
            </p:cNvPr>
            <p:cNvSpPr/>
            <p:nvPr/>
          </p:nvSpPr>
          <p:spPr>
            <a:xfrm>
              <a:off x="5124001" y="455719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498FA5B-ADEC-D144-86E7-929ED953F6AD}"/>
                </a:ext>
              </a:extLst>
            </p:cNvPr>
            <p:cNvSpPr/>
            <p:nvPr/>
          </p:nvSpPr>
          <p:spPr>
            <a:xfrm>
              <a:off x="6489238" y="4782861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4EB2F26-5BB7-0D40-B94C-C171937DE70A}"/>
                </a:ext>
              </a:extLst>
            </p:cNvPr>
            <p:cNvSpPr/>
            <p:nvPr/>
          </p:nvSpPr>
          <p:spPr>
            <a:xfrm>
              <a:off x="6983737" y="5914014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0A396F6-13C9-834C-A0C0-C2ED6B5E5B24}"/>
                </a:ext>
              </a:extLst>
            </p:cNvPr>
            <p:cNvSpPr/>
            <p:nvPr/>
          </p:nvSpPr>
          <p:spPr>
            <a:xfrm>
              <a:off x="7073737" y="455719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5C189FF-5B4D-0349-A29E-4669B630DFC0}"/>
                </a:ext>
              </a:extLst>
            </p:cNvPr>
            <p:cNvSpPr/>
            <p:nvPr/>
          </p:nvSpPr>
          <p:spPr>
            <a:xfrm>
              <a:off x="7744721" y="5340885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E44CD80-F121-6941-9E0A-0B251D9D884D}"/>
                </a:ext>
              </a:extLst>
            </p:cNvPr>
            <p:cNvSpPr/>
            <p:nvPr/>
          </p:nvSpPr>
          <p:spPr>
            <a:xfrm>
              <a:off x="8368214" y="4872861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6BFD8BF-3998-8C4C-BAAF-B880564926AA}"/>
                </a:ext>
              </a:extLst>
            </p:cNvPr>
            <p:cNvSpPr/>
            <p:nvPr/>
          </p:nvSpPr>
          <p:spPr>
            <a:xfrm>
              <a:off x="8099807" y="3864774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EB4A7FD-CD0F-FC4F-886C-BFD99FDEC002}"/>
                </a:ext>
              </a:extLst>
            </p:cNvPr>
            <p:cNvSpPr/>
            <p:nvPr/>
          </p:nvSpPr>
          <p:spPr>
            <a:xfrm>
              <a:off x="6732752" y="3864774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6A4C8E1-4649-FF40-97EE-112539963647}"/>
                </a:ext>
              </a:extLst>
            </p:cNvPr>
            <p:cNvSpPr/>
            <p:nvPr/>
          </p:nvSpPr>
          <p:spPr>
            <a:xfrm>
              <a:off x="5974531" y="418797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31E3358-C0BF-A843-A68F-87231A68E0DA}"/>
                </a:ext>
              </a:extLst>
            </p:cNvPr>
            <p:cNvSpPr txBox="1"/>
            <p:nvPr/>
          </p:nvSpPr>
          <p:spPr>
            <a:xfrm>
              <a:off x="5715382" y="3594220"/>
              <a:ext cx="581235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Seoul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92381D-315A-FA4D-B570-8806FA82DB43}"/>
                </a:ext>
              </a:extLst>
            </p:cNvPr>
            <p:cNvSpPr txBox="1"/>
            <p:nvPr/>
          </p:nvSpPr>
          <p:spPr>
            <a:xfrm>
              <a:off x="4495638" y="3910971"/>
              <a:ext cx="743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Incheon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56DABB7-A08D-294D-AE9F-EF37C03B81CE}"/>
                </a:ext>
              </a:extLst>
            </p:cNvPr>
            <p:cNvSpPr txBox="1"/>
            <p:nvPr/>
          </p:nvSpPr>
          <p:spPr>
            <a:xfrm>
              <a:off x="6530295" y="4125516"/>
              <a:ext cx="1002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Seongnam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B82A284-EE62-644E-A872-E5A70596388A}"/>
                </a:ext>
              </a:extLst>
            </p:cNvPr>
            <p:cNvSpPr txBox="1"/>
            <p:nvPr/>
          </p:nvSpPr>
          <p:spPr>
            <a:xfrm>
              <a:off x="5637008" y="4936364"/>
              <a:ext cx="743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Suwon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ADFD81D-1128-4A4C-B35B-440EF064FBE0}"/>
                </a:ext>
              </a:extLst>
            </p:cNvPr>
            <p:cNvSpPr txBox="1"/>
            <p:nvPr/>
          </p:nvSpPr>
          <p:spPr>
            <a:xfrm>
              <a:off x="5239513" y="4560177"/>
              <a:ext cx="743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Ansan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B46B44F-AFA2-C948-9D8B-0ACEFBCCCD6E}"/>
                </a:ext>
              </a:extLst>
            </p:cNvPr>
            <p:cNvSpPr txBox="1"/>
            <p:nvPr/>
          </p:nvSpPr>
          <p:spPr>
            <a:xfrm>
              <a:off x="5597806" y="4338704"/>
              <a:ext cx="1002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Gwacheon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75FFD95-1B70-1847-8F86-FFCFEE6A9A4E}"/>
                </a:ext>
              </a:extLst>
            </p:cNvPr>
            <p:cNvSpPr txBox="1"/>
            <p:nvPr/>
          </p:nvSpPr>
          <p:spPr>
            <a:xfrm>
              <a:off x="6587025" y="4878557"/>
              <a:ext cx="743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Yongin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AB8005C-FC15-A845-9AA3-E6234121940B}"/>
                </a:ext>
              </a:extLst>
            </p:cNvPr>
            <p:cNvSpPr txBox="1"/>
            <p:nvPr/>
          </p:nvSpPr>
          <p:spPr>
            <a:xfrm>
              <a:off x="6843477" y="3689857"/>
              <a:ext cx="743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Hanam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DD974B8-DA37-D94F-8B9E-FE108ABB01B7}"/>
                </a:ext>
              </a:extLst>
            </p:cNvPr>
            <p:cNvSpPr txBox="1"/>
            <p:nvPr/>
          </p:nvSpPr>
          <p:spPr>
            <a:xfrm>
              <a:off x="7207262" y="4515371"/>
              <a:ext cx="827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Gwangju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199C800-F355-8549-B5FF-A55C9FE0EF5F}"/>
                </a:ext>
              </a:extLst>
            </p:cNvPr>
            <p:cNvSpPr txBox="1"/>
            <p:nvPr/>
          </p:nvSpPr>
          <p:spPr>
            <a:xfrm>
              <a:off x="7602579" y="4007700"/>
              <a:ext cx="11593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Yangpyeong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A2C795C-5E82-454F-AD7B-8AC0D2BF6706}"/>
                </a:ext>
              </a:extLst>
            </p:cNvPr>
            <p:cNvSpPr txBox="1"/>
            <p:nvPr/>
          </p:nvSpPr>
          <p:spPr>
            <a:xfrm>
              <a:off x="8167362" y="5005626"/>
              <a:ext cx="581235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Yeoju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6054880-B9BD-8849-AAD5-7D6F8341752B}"/>
                </a:ext>
              </a:extLst>
            </p:cNvPr>
            <p:cNvSpPr txBox="1"/>
            <p:nvPr/>
          </p:nvSpPr>
          <p:spPr>
            <a:xfrm>
              <a:off x="7462908" y="5471106"/>
              <a:ext cx="743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Icheon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D79A29-7118-C14B-93AE-3644733CA421}"/>
                </a:ext>
              </a:extLst>
            </p:cNvPr>
            <p:cNvSpPr txBox="1"/>
            <p:nvPr/>
          </p:nvSpPr>
          <p:spPr>
            <a:xfrm>
              <a:off x="6658628" y="6046316"/>
              <a:ext cx="827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Anseong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1611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1FA4BF-A5D1-8543-8EDB-D92FF202D262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Travel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74570-20C2-3B4A-A5AC-29A223B84C2C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90B0C8-FC92-EC44-9806-99F74A6D9CDE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7F9FFA7-EE3E-584D-86A4-90A16643E0A4}"/>
              </a:ext>
            </a:extLst>
          </p:cNvPr>
          <p:cNvGrpSpPr/>
          <p:nvPr/>
        </p:nvGrpSpPr>
        <p:grpSpPr>
          <a:xfrm>
            <a:off x="2073059" y="0"/>
            <a:ext cx="7715251" cy="6858000"/>
            <a:chOff x="2073059" y="0"/>
            <a:chExt cx="7715251" cy="6858000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CC27452-CD9C-3C44-9F66-BEF56CC92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3059" y="0"/>
              <a:ext cx="7715251" cy="6858000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EC645E1-D218-7F4C-80D5-C26807602D37}"/>
                </a:ext>
              </a:extLst>
            </p:cNvPr>
            <p:cNvSpPr/>
            <p:nvPr/>
          </p:nvSpPr>
          <p:spPr>
            <a:xfrm>
              <a:off x="4201500" y="298295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0ECA237-8329-424A-B276-B1D9081AA01E}"/>
                </a:ext>
              </a:extLst>
            </p:cNvPr>
            <p:cNvSpPr/>
            <p:nvPr/>
          </p:nvSpPr>
          <p:spPr>
            <a:xfrm>
              <a:off x="5085420" y="143228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A51EE9E-B038-4241-8D40-C04470345AFB}"/>
                </a:ext>
              </a:extLst>
            </p:cNvPr>
            <p:cNvSpPr/>
            <p:nvPr/>
          </p:nvSpPr>
          <p:spPr>
            <a:xfrm>
              <a:off x="6674192" y="152228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7A1A643-1C75-9A48-BE1D-D75B7145643F}"/>
                </a:ext>
              </a:extLst>
            </p:cNvPr>
            <p:cNvSpPr/>
            <p:nvPr/>
          </p:nvSpPr>
          <p:spPr>
            <a:xfrm>
              <a:off x="6584192" y="4190141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B1F00F0-89EC-3340-8A28-B4E800A12D78}"/>
                </a:ext>
              </a:extLst>
            </p:cNvPr>
            <p:cNvSpPr/>
            <p:nvPr/>
          </p:nvSpPr>
          <p:spPr>
            <a:xfrm>
              <a:off x="7765292" y="36050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D9A0E9E-B4D2-9040-9F76-F824A02052A4}"/>
                </a:ext>
              </a:extLst>
            </p:cNvPr>
            <p:cNvSpPr/>
            <p:nvPr/>
          </p:nvSpPr>
          <p:spPr>
            <a:xfrm>
              <a:off x="7506724" y="506046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6D51609-8C80-A248-84A5-8F6770643BDE}"/>
                </a:ext>
              </a:extLst>
            </p:cNvPr>
            <p:cNvSpPr/>
            <p:nvPr/>
          </p:nvSpPr>
          <p:spPr>
            <a:xfrm>
              <a:off x="8436364" y="621870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EC03847-51A7-2A4E-AAF5-D2CC9A6F53F4}"/>
                </a:ext>
              </a:extLst>
            </p:cNvPr>
            <p:cNvSpPr/>
            <p:nvPr/>
          </p:nvSpPr>
          <p:spPr>
            <a:xfrm>
              <a:off x="9137404" y="582246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1CAEEC-E898-7B47-A5F5-0524FB93F8C4}"/>
                </a:ext>
              </a:extLst>
            </p:cNvPr>
            <p:cNvSpPr txBox="1"/>
            <p:nvPr/>
          </p:nvSpPr>
          <p:spPr>
            <a:xfrm>
              <a:off x="4235884" y="2945883"/>
              <a:ext cx="121119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Chuncheon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D2F612-A8E8-074D-8AC9-C6593B172B14}"/>
                </a:ext>
              </a:extLst>
            </p:cNvPr>
            <p:cNvSpPr txBox="1"/>
            <p:nvPr/>
          </p:nvSpPr>
          <p:spPr>
            <a:xfrm>
              <a:off x="4763032" y="1582598"/>
              <a:ext cx="824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Yanggu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815A31-2F44-C349-831C-4C21337FC802}"/>
                </a:ext>
              </a:extLst>
            </p:cNvPr>
            <p:cNvSpPr txBox="1"/>
            <p:nvPr/>
          </p:nvSpPr>
          <p:spPr>
            <a:xfrm>
              <a:off x="6351804" y="1690852"/>
              <a:ext cx="824775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Sokcho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3553B5-D000-6642-A944-A6FBD716770F}"/>
                </a:ext>
              </a:extLst>
            </p:cNvPr>
            <p:cNvSpPr txBox="1"/>
            <p:nvPr/>
          </p:nvSpPr>
          <p:spPr>
            <a:xfrm>
              <a:off x="7124693" y="3749123"/>
              <a:ext cx="146119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Gangneung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373DAAA-5D3F-3648-8434-A4154432F613}"/>
                </a:ext>
              </a:extLst>
            </p:cNvPr>
            <p:cNvSpPr txBox="1"/>
            <p:nvPr/>
          </p:nvSpPr>
          <p:spPr>
            <a:xfrm>
              <a:off x="6107430" y="4347281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Pyeongchang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856BED-F6E8-F443-B4D2-6275290F97BD}"/>
                </a:ext>
              </a:extLst>
            </p:cNvPr>
            <p:cNvSpPr txBox="1"/>
            <p:nvPr/>
          </p:nvSpPr>
          <p:spPr>
            <a:xfrm>
              <a:off x="7027319" y="5199967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Jeongseon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DF5C00-21CC-D142-88CE-2AF59584B139}"/>
                </a:ext>
              </a:extLst>
            </p:cNvPr>
            <p:cNvSpPr txBox="1"/>
            <p:nvPr/>
          </p:nvSpPr>
          <p:spPr>
            <a:xfrm>
              <a:off x="8201454" y="5609482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Samcheok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326E3C1-5DE6-D345-BF31-F4DF1E7A2EAE}"/>
                </a:ext>
              </a:extLst>
            </p:cNvPr>
            <p:cNvSpPr txBox="1"/>
            <p:nvPr/>
          </p:nvSpPr>
          <p:spPr>
            <a:xfrm>
              <a:off x="7663864" y="6170206"/>
              <a:ext cx="826838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Taebaek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360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1FA4BF-A5D1-8543-8EDB-D92FF202D262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Travel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74570-20C2-3B4A-A5AC-29A223B84C2C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90B0C8-FC92-EC44-9806-99F74A6D9CDE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347F996-06F8-1C46-B12B-7967ADF6DCD1}"/>
              </a:ext>
            </a:extLst>
          </p:cNvPr>
          <p:cNvGrpSpPr/>
          <p:nvPr/>
        </p:nvGrpSpPr>
        <p:grpSpPr>
          <a:xfrm>
            <a:off x="2912354" y="1"/>
            <a:ext cx="6669248" cy="6858000"/>
            <a:chOff x="2912354" y="1"/>
            <a:chExt cx="6669248" cy="6858000"/>
          </a:xfrm>
        </p:grpSpPr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F81857B6-B17E-0346-B4E2-7C9FAFE0C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12354" y="1"/>
              <a:ext cx="6669248" cy="6858000"/>
            </a:xfrm>
            <a:prstGeom prst="rect">
              <a:avLst/>
            </a:prstGeom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F185934-4EC5-9145-BD71-3B5A1D0E0DA3}"/>
                </a:ext>
              </a:extLst>
            </p:cNvPr>
            <p:cNvSpPr/>
            <p:nvPr/>
          </p:nvSpPr>
          <p:spPr>
            <a:xfrm>
              <a:off x="3988140" y="458802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019174-1365-C24D-9E24-F2168B33D987}"/>
                </a:ext>
              </a:extLst>
            </p:cNvPr>
            <p:cNvSpPr/>
            <p:nvPr/>
          </p:nvSpPr>
          <p:spPr>
            <a:xfrm>
              <a:off x="4078140" y="324215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A8BFDC9-1A94-0E47-821C-D29D69EB24CD}"/>
                </a:ext>
              </a:extLst>
            </p:cNvPr>
            <p:cNvSpPr/>
            <p:nvPr/>
          </p:nvSpPr>
          <p:spPr>
            <a:xfrm>
              <a:off x="5613570" y="97139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DE3F53-9A2A-D541-A75C-DDE4A4B046D1}"/>
                </a:ext>
              </a:extLst>
            </p:cNvPr>
            <p:cNvSpPr txBox="1"/>
            <p:nvPr/>
          </p:nvSpPr>
          <p:spPr>
            <a:xfrm>
              <a:off x="3508735" y="4747437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Daejeon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357178-0C8C-3D4C-98BB-F65B53DAEE74}"/>
                </a:ext>
              </a:extLst>
            </p:cNvPr>
            <p:cNvSpPr txBox="1"/>
            <p:nvPr/>
          </p:nvSpPr>
          <p:spPr>
            <a:xfrm>
              <a:off x="3598735" y="3386649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Cheongju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489B81-B701-704C-8F8A-2A64BDF6A192}"/>
                </a:ext>
              </a:extLst>
            </p:cNvPr>
            <p:cNvSpPr txBox="1"/>
            <p:nvPr/>
          </p:nvSpPr>
          <p:spPr>
            <a:xfrm>
              <a:off x="5131028" y="1126936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Chungju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AB7A3E-6E0C-4641-A45C-72028A7C8BFC}"/>
              </a:ext>
            </a:extLst>
          </p:cNvPr>
          <p:cNvSpPr/>
          <p:nvPr/>
        </p:nvSpPr>
        <p:spPr>
          <a:xfrm>
            <a:off x="9535886" y="826867"/>
            <a:ext cx="1587075" cy="5204268"/>
          </a:xfrm>
          <a:prstGeom prst="rect">
            <a:avLst/>
          </a:prstGeom>
          <a:solidFill>
            <a:srgbClr val="FF5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B9ED15E-0EC2-8845-8A1C-8C1BF45352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99045" y="3354448"/>
            <a:ext cx="149101" cy="149101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65BEACE2-00CA-844F-B1E6-DD5577750109}"/>
              </a:ext>
            </a:extLst>
          </p:cNvPr>
          <p:cNvGrpSpPr/>
          <p:nvPr/>
        </p:nvGrpSpPr>
        <p:grpSpPr>
          <a:xfrm>
            <a:off x="1069038" y="1763222"/>
            <a:ext cx="2534844" cy="3331552"/>
            <a:chOff x="1069037" y="1973103"/>
            <a:chExt cx="2534844" cy="33315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ADE2B2-3071-2342-84FA-8BCB5ED0E3CF}"/>
                </a:ext>
              </a:extLst>
            </p:cNvPr>
            <p:cNvSpPr txBox="1"/>
            <p:nvPr/>
          </p:nvSpPr>
          <p:spPr>
            <a:xfrm>
              <a:off x="1069038" y="1973103"/>
              <a:ext cx="2534843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000" b="1" dirty="0">
                  <a:solidFill>
                    <a:schemeClr val="bg1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Universities.</a:t>
              </a:r>
            </a:p>
            <a:p>
              <a:endParaRPr kumimoji="1" lang="en-US" altLang="ko-Kore-KR" sz="1000" b="1" dirty="0">
                <a:solidFill>
                  <a:schemeClr val="bg1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endParaRPr>
            </a:p>
            <a:p>
              <a:r>
                <a:rPr kumimoji="1" lang="en-US" altLang="ko-Kore-KR" sz="2000" b="1" dirty="0">
                  <a:solidFill>
                    <a:schemeClr val="bg1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Academic Values.</a:t>
              </a:r>
            </a:p>
            <a:p>
              <a:endParaRPr kumimoji="1" lang="en-US" altLang="ko-Kore-KR" sz="1000" b="1" dirty="0">
                <a:solidFill>
                  <a:schemeClr val="bg1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endParaRPr>
            </a:p>
            <a:p>
              <a:r>
                <a:rPr kumimoji="1" lang="en-US" altLang="ko-Kore-KR" sz="2000" b="1" dirty="0">
                  <a:solidFill>
                    <a:schemeClr val="bg1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Music.</a:t>
              </a:r>
            </a:p>
            <a:p>
              <a:endParaRPr kumimoji="1" lang="en-US" altLang="ko-Kore-KR" sz="1000" b="1" dirty="0">
                <a:solidFill>
                  <a:schemeClr val="bg1"/>
                </a:solidFill>
                <a:latin typeface="Urbanist Black" panose="020B0A04040200000203" pitchFamily="34" charset="0"/>
                <a:cs typeface="Urbanist Black" panose="020B0A04040200000203" pitchFamily="34" charset="0"/>
              </a:endParaRPr>
            </a:p>
            <a:p>
              <a:r>
                <a:rPr kumimoji="1" lang="en-US" altLang="ko-Kore-KR" sz="2000" b="1" dirty="0">
                  <a:solidFill>
                    <a:schemeClr val="bg1"/>
                  </a:solidFill>
                  <a:latin typeface="Urbanist Black" panose="020B0A04040200000203" pitchFamily="34" charset="0"/>
                  <a:cs typeface="Urbanist Black" panose="020B0A04040200000203" pitchFamily="34" charset="0"/>
                </a:rPr>
                <a:t>Travel.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F0DBA8-4C53-E740-8F16-59C02A356E6A}"/>
                </a:ext>
              </a:extLst>
            </p:cNvPr>
            <p:cNvSpPr txBox="1"/>
            <p:nvPr/>
          </p:nvSpPr>
          <p:spPr>
            <a:xfrm>
              <a:off x="1069038" y="4827601"/>
              <a:ext cx="214094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skl072612@gmail.com</a:t>
              </a:r>
            </a:p>
            <a:p>
              <a:endParaRPr kumimoji="1" lang="en-US" altLang="ko-Kore-KR" sz="500" dirty="0">
                <a:solidFill>
                  <a:schemeClr val="bg1"/>
                </a:solidFill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endParaRPr>
            </a:p>
            <a:p>
              <a:r>
                <a:rPr kumimoji="1" lang="en-US" altLang="ko-Kore-KR" sz="1000" dirty="0" err="1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sekwang@postech.ac.kr</a:t>
              </a:r>
              <a:endParaRPr kumimoji="1" lang="ko-Kore-KR" altLang="en-US" sz="10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225854-4B35-D041-AD59-826F7C7F6410}"/>
                </a:ext>
              </a:extLst>
            </p:cNvPr>
            <p:cNvSpPr txBox="1"/>
            <p:nvPr/>
          </p:nvSpPr>
          <p:spPr>
            <a:xfrm>
              <a:off x="1069037" y="4545343"/>
              <a:ext cx="1205624" cy="282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b="1" dirty="0">
                  <a:solidFill>
                    <a:schemeClr val="bg1"/>
                  </a:solidFill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Contact.</a:t>
              </a:r>
              <a:endParaRPr kumimoji="1" lang="ko-Kore-KR" altLang="en-US" sz="1200" b="1" dirty="0">
                <a:solidFill>
                  <a:schemeClr val="bg1"/>
                </a:solidFill>
                <a:latin typeface="Urbanist Black" panose="020B0A04040200000203" pitchFamily="34" charset="0"/>
                <a:cs typeface="Urbanist Black" panose="020B0A04040200000203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C3DE85-F8F6-4C42-A7D9-58EFA108FD4C}"/>
              </a:ext>
            </a:extLst>
          </p:cNvPr>
          <p:cNvSpPr/>
          <p:nvPr/>
        </p:nvSpPr>
        <p:spPr>
          <a:xfrm>
            <a:off x="1033413" y="515571"/>
            <a:ext cx="1152000" cy="154379"/>
          </a:xfrm>
          <a:prstGeom prst="rect">
            <a:avLst/>
          </a:prstGeom>
          <a:solidFill>
            <a:srgbClr val="FF595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D5AA5-BA4C-DB42-93F2-224A1F854A05}"/>
              </a:ext>
            </a:extLst>
          </p:cNvPr>
          <p:cNvSpPr txBox="1"/>
          <p:nvPr/>
        </p:nvSpPr>
        <p:spPr>
          <a:xfrm>
            <a:off x="997788" y="464882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bg1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solidFill>
                <a:schemeClr val="bg1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796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1FA4BF-A5D1-8543-8EDB-D92FF202D262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Travel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74570-20C2-3B4A-A5AC-29A223B84C2C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90B0C8-FC92-EC44-9806-99F74A6D9CDE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A598F9B-DB0D-CB4A-B66B-502ED0BAA7D0}"/>
              </a:ext>
            </a:extLst>
          </p:cNvPr>
          <p:cNvGrpSpPr/>
          <p:nvPr/>
        </p:nvGrpSpPr>
        <p:grpSpPr>
          <a:xfrm>
            <a:off x="2096059" y="63569"/>
            <a:ext cx="7497734" cy="6741082"/>
            <a:chOff x="2096059" y="63569"/>
            <a:chExt cx="7497734" cy="6741082"/>
          </a:xfrm>
        </p:grpSpPr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9B6CB4B3-C41F-8F4E-95C0-E49CA68E4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96059" y="63569"/>
              <a:ext cx="7497734" cy="6741082"/>
            </a:xfrm>
            <a:prstGeom prst="rect">
              <a:avLst/>
            </a:prstGeom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4200BD3-AC18-E642-B559-C48E2A470FC6}"/>
                </a:ext>
              </a:extLst>
            </p:cNvPr>
            <p:cNvSpPr/>
            <p:nvPr/>
          </p:nvSpPr>
          <p:spPr>
            <a:xfrm>
              <a:off x="7484280" y="488807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1BB6F9-9C2A-9B4E-B805-49D23BD55C3A}"/>
                </a:ext>
              </a:extLst>
            </p:cNvPr>
            <p:cNvSpPr/>
            <p:nvPr/>
          </p:nvSpPr>
          <p:spPr>
            <a:xfrm>
              <a:off x="6676560" y="35150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4EFCE2C-16E2-8B40-B6CA-46FF559E2441}"/>
                </a:ext>
              </a:extLst>
            </p:cNvPr>
            <p:cNvSpPr/>
            <p:nvPr/>
          </p:nvSpPr>
          <p:spPr>
            <a:xfrm>
              <a:off x="6200310" y="145002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46740E2-BF7C-1349-BC55-E8F3F0176B6B}"/>
                </a:ext>
              </a:extLst>
            </p:cNvPr>
            <p:cNvSpPr/>
            <p:nvPr/>
          </p:nvSpPr>
          <p:spPr>
            <a:xfrm>
              <a:off x="4928259" y="588867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DCE8AC-EEA4-7746-900E-C2131AC4FB0E}"/>
                </a:ext>
              </a:extLst>
            </p:cNvPr>
            <p:cNvSpPr txBox="1"/>
            <p:nvPr/>
          </p:nvSpPr>
          <p:spPr>
            <a:xfrm>
              <a:off x="5877922" y="1602064"/>
              <a:ext cx="824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Asan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94BEFC-965A-FD42-9156-4C7ED071608F}"/>
                </a:ext>
              </a:extLst>
            </p:cNvPr>
            <p:cNvSpPr txBox="1"/>
            <p:nvPr/>
          </p:nvSpPr>
          <p:spPr>
            <a:xfrm>
              <a:off x="4919710" y="5701677"/>
              <a:ext cx="1090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Seocheon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BD9D5C-E778-164F-9870-C2D32AC80E98}"/>
                </a:ext>
              </a:extLst>
            </p:cNvPr>
            <p:cNvSpPr txBox="1"/>
            <p:nvPr/>
          </p:nvSpPr>
          <p:spPr>
            <a:xfrm>
              <a:off x="6354172" y="3663959"/>
              <a:ext cx="824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Gongju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A2852AE-EFB4-9E49-B27E-E0C77D6F5878}"/>
                </a:ext>
              </a:extLst>
            </p:cNvPr>
            <p:cNvSpPr txBox="1"/>
            <p:nvPr/>
          </p:nvSpPr>
          <p:spPr>
            <a:xfrm>
              <a:off x="6613409" y="4833709"/>
              <a:ext cx="938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Gyeryong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705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1FA4BF-A5D1-8543-8EDB-D92FF202D262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Travel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74570-20C2-3B4A-A5AC-29A223B84C2C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90B0C8-FC92-EC44-9806-99F74A6D9CDE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54D3B2-D37D-8F4D-B76E-78588C00A92C}"/>
              </a:ext>
            </a:extLst>
          </p:cNvPr>
          <p:cNvGrpSpPr/>
          <p:nvPr/>
        </p:nvGrpSpPr>
        <p:grpSpPr>
          <a:xfrm>
            <a:off x="2960319" y="66094"/>
            <a:ext cx="6195111" cy="6780476"/>
            <a:chOff x="2960319" y="66094"/>
            <a:chExt cx="6195111" cy="6780476"/>
          </a:xfrm>
        </p:grpSpPr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DF9D8417-3876-CA4B-9068-010D68341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60319" y="66094"/>
              <a:ext cx="6195111" cy="6780476"/>
            </a:xfrm>
            <a:prstGeom prst="rect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FDC01DC-57A6-D44D-BE5E-C6E044E9ABF1}"/>
                </a:ext>
              </a:extLst>
            </p:cNvPr>
            <p:cNvSpPr/>
            <p:nvPr/>
          </p:nvSpPr>
          <p:spPr>
            <a:xfrm>
              <a:off x="5656922" y="533990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2734424-2DCB-1647-88B5-4766A960ECFD}"/>
                </a:ext>
              </a:extLst>
            </p:cNvPr>
            <p:cNvSpPr/>
            <p:nvPr/>
          </p:nvSpPr>
          <p:spPr>
            <a:xfrm>
              <a:off x="8083892" y="455504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1271DC5-0783-2145-AE58-47D8E9D48659}"/>
                </a:ext>
              </a:extLst>
            </p:cNvPr>
            <p:cNvSpPr/>
            <p:nvPr/>
          </p:nvSpPr>
          <p:spPr>
            <a:xfrm>
              <a:off x="7630502" y="542990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EAF45B1-D3A5-CD48-99BE-6BA007E6CBC8}"/>
                </a:ext>
              </a:extLst>
            </p:cNvPr>
            <p:cNvSpPr/>
            <p:nvPr/>
          </p:nvSpPr>
          <p:spPr>
            <a:xfrm>
              <a:off x="6096000" y="221570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2F3816-40AA-2248-8CCC-D8394DB8899B}"/>
                </a:ext>
              </a:extLst>
            </p:cNvPr>
            <p:cNvSpPr txBox="1"/>
            <p:nvPr/>
          </p:nvSpPr>
          <p:spPr>
            <a:xfrm>
              <a:off x="5177517" y="5494263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Daegu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C2F9AE3-EDFD-9A48-959B-10BD54F69C61}"/>
                </a:ext>
              </a:extLst>
            </p:cNvPr>
            <p:cNvSpPr txBox="1"/>
            <p:nvPr/>
          </p:nvSpPr>
          <p:spPr>
            <a:xfrm>
              <a:off x="7604487" y="4716646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Pohang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B80FEDE-1AC7-5649-A821-56524AF67401}"/>
                </a:ext>
              </a:extLst>
            </p:cNvPr>
            <p:cNvSpPr txBox="1"/>
            <p:nvPr/>
          </p:nvSpPr>
          <p:spPr>
            <a:xfrm>
              <a:off x="7151097" y="5575613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Gyeongju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771DF4-22D3-1747-956D-94100F88F8CF}"/>
                </a:ext>
              </a:extLst>
            </p:cNvPr>
            <p:cNvSpPr txBox="1"/>
            <p:nvPr/>
          </p:nvSpPr>
          <p:spPr>
            <a:xfrm>
              <a:off x="5616595" y="2387539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Andong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033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1FA4BF-A5D1-8543-8EDB-D92FF202D262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Travel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74570-20C2-3B4A-A5AC-29A223B84C2C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90B0C8-FC92-EC44-9806-99F74A6D9CDE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AFDBC8-3469-2840-8282-869BC27F2DF1}"/>
              </a:ext>
            </a:extLst>
          </p:cNvPr>
          <p:cNvGrpSpPr/>
          <p:nvPr/>
        </p:nvGrpSpPr>
        <p:grpSpPr>
          <a:xfrm>
            <a:off x="2563251" y="-41598"/>
            <a:ext cx="8035660" cy="6747501"/>
            <a:chOff x="2345204" y="52284"/>
            <a:chExt cx="8035660" cy="6747501"/>
          </a:xfrm>
        </p:grpSpPr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00D48F0E-00BE-8E44-B7CB-2CCB18E5C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45204" y="52284"/>
              <a:ext cx="8035660" cy="6747501"/>
            </a:xfrm>
            <a:prstGeom prst="rect">
              <a:avLst/>
            </a:prstGeom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544C71-9243-AD4C-AA3F-ADE800E26A5D}"/>
                </a:ext>
              </a:extLst>
            </p:cNvPr>
            <p:cNvSpPr/>
            <p:nvPr/>
          </p:nvSpPr>
          <p:spPr>
            <a:xfrm>
              <a:off x="8873490" y="360504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3CCDD8C-742F-E84D-B962-5C5AA025FFAA}"/>
                </a:ext>
              </a:extLst>
            </p:cNvPr>
            <p:cNvSpPr/>
            <p:nvPr/>
          </p:nvSpPr>
          <p:spPr>
            <a:xfrm>
              <a:off x="9163050" y="1670085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563141F-6DE4-0C4F-9D0A-A88FC4086C59}"/>
                </a:ext>
              </a:extLst>
            </p:cNvPr>
            <p:cNvSpPr/>
            <p:nvPr/>
          </p:nvSpPr>
          <p:spPr>
            <a:xfrm>
              <a:off x="6557010" y="324215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313EA5-BF59-B340-A2BE-FF81FECD4D37}"/>
                </a:ext>
              </a:extLst>
            </p:cNvPr>
            <p:cNvSpPr/>
            <p:nvPr/>
          </p:nvSpPr>
          <p:spPr>
            <a:xfrm>
              <a:off x="7783830" y="3290511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D3C7A28-1012-C04B-8049-51A5F852DE70}"/>
                </a:ext>
              </a:extLst>
            </p:cNvPr>
            <p:cNvSpPr/>
            <p:nvPr/>
          </p:nvSpPr>
          <p:spPr>
            <a:xfrm>
              <a:off x="6748440" y="533386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FBF199A-CA0C-DB4B-AB24-394B8DC592BD}"/>
                </a:ext>
              </a:extLst>
            </p:cNvPr>
            <p:cNvSpPr/>
            <p:nvPr/>
          </p:nvSpPr>
          <p:spPr>
            <a:xfrm>
              <a:off x="3403902" y="554815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EDAAC97-9207-2943-85F3-F2154A346B20}"/>
                </a:ext>
              </a:extLst>
            </p:cNvPr>
            <p:cNvSpPr/>
            <p:nvPr/>
          </p:nvSpPr>
          <p:spPr>
            <a:xfrm>
              <a:off x="4511970" y="3648927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BB818F0-95AB-074D-9DF2-63E259ECBE73}"/>
                </a:ext>
              </a:extLst>
            </p:cNvPr>
            <p:cNvSpPr/>
            <p:nvPr/>
          </p:nvSpPr>
          <p:spPr>
            <a:xfrm>
              <a:off x="2847000" y="1850085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0F857A3-B3DC-AE49-82ED-55B8634CB009}"/>
                </a:ext>
              </a:extLst>
            </p:cNvPr>
            <p:cNvSpPr/>
            <p:nvPr/>
          </p:nvSpPr>
          <p:spPr>
            <a:xfrm>
              <a:off x="7457100" y="2219655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D015319-3000-CA4E-B7AE-19353C079E3D}"/>
                </a:ext>
              </a:extLst>
            </p:cNvPr>
            <p:cNvSpPr/>
            <p:nvPr/>
          </p:nvSpPr>
          <p:spPr>
            <a:xfrm>
              <a:off x="5711799" y="5680464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46254B-3880-084C-83CC-28925C7AB8D2}"/>
                </a:ext>
              </a:extLst>
            </p:cNvPr>
            <p:cNvSpPr txBox="1"/>
            <p:nvPr/>
          </p:nvSpPr>
          <p:spPr>
            <a:xfrm>
              <a:off x="8169331" y="3570224"/>
              <a:ext cx="874496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Busan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88BEA7-B9F4-F049-AFC9-E25C1D728058}"/>
                </a:ext>
              </a:extLst>
            </p:cNvPr>
            <p:cNvSpPr txBox="1"/>
            <p:nvPr/>
          </p:nvSpPr>
          <p:spPr>
            <a:xfrm>
              <a:off x="8683645" y="1827225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Ulsan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198F33A-9402-F048-A2F0-FDB26576B424}"/>
                </a:ext>
              </a:extLst>
            </p:cNvPr>
            <p:cNvSpPr txBox="1"/>
            <p:nvPr/>
          </p:nvSpPr>
          <p:spPr>
            <a:xfrm>
              <a:off x="7820579" y="3125200"/>
              <a:ext cx="874496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Gimhae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BBC0996-CB2E-DC40-964C-5B631D6AB8C4}"/>
                </a:ext>
              </a:extLst>
            </p:cNvPr>
            <p:cNvSpPr txBox="1"/>
            <p:nvPr/>
          </p:nvSpPr>
          <p:spPr>
            <a:xfrm>
              <a:off x="6977695" y="2364720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Miryang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34D16B-78BA-1348-A93A-3A3077509D70}"/>
                </a:ext>
              </a:extLst>
            </p:cNvPr>
            <p:cNvSpPr txBox="1"/>
            <p:nvPr/>
          </p:nvSpPr>
          <p:spPr>
            <a:xfrm>
              <a:off x="6077605" y="2953723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Changwon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C88D61-5185-8049-AE9E-AC013279F1E5}"/>
                </a:ext>
              </a:extLst>
            </p:cNvPr>
            <p:cNvSpPr txBox="1"/>
            <p:nvPr/>
          </p:nvSpPr>
          <p:spPr>
            <a:xfrm>
              <a:off x="4034100" y="3806067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Jinju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7E6EC9-0DF6-7E44-9379-86FF2FA59690}"/>
                </a:ext>
              </a:extLst>
            </p:cNvPr>
            <p:cNvSpPr txBox="1"/>
            <p:nvPr/>
          </p:nvSpPr>
          <p:spPr>
            <a:xfrm>
              <a:off x="2864191" y="1801585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Hamyang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139CA6-4DDB-FA49-B097-389C7CD1BD78}"/>
                </a:ext>
              </a:extLst>
            </p:cNvPr>
            <p:cNvSpPr txBox="1"/>
            <p:nvPr/>
          </p:nvSpPr>
          <p:spPr>
            <a:xfrm>
              <a:off x="3136885" y="5693868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Namhae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2A27B17-7103-0A4F-96C4-518EE95E1077}"/>
                </a:ext>
              </a:extLst>
            </p:cNvPr>
            <p:cNvSpPr txBox="1"/>
            <p:nvPr/>
          </p:nvSpPr>
          <p:spPr>
            <a:xfrm>
              <a:off x="6474656" y="5466275"/>
              <a:ext cx="741759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Geoje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0569DC4-2E76-9B42-8DC5-EA7123C14E20}"/>
                </a:ext>
              </a:extLst>
            </p:cNvPr>
            <p:cNvSpPr txBox="1"/>
            <p:nvPr/>
          </p:nvSpPr>
          <p:spPr>
            <a:xfrm>
              <a:off x="4710251" y="5773878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solidFill>
                    <a:srgbClr val="6482FF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Tongyeong</a:t>
              </a:r>
              <a:endParaRPr kumimoji="1" lang="ko-Kore-KR" altLang="en-US" sz="1200" dirty="0">
                <a:solidFill>
                  <a:srgbClr val="6482FF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026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1FA4BF-A5D1-8543-8EDB-D92FF202D262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Travel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74570-20C2-3B4A-A5AC-29A223B84C2C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90B0C8-FC92-EC44-9806-99F74A6D9CDE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231F8BB-FB38-7B4E-95A1-FDB9E0E77FD0}"/>
              </a:ext>
            </a:extLst>
          </p:cNvPr>
          <p:cNvGrpSpPr/>
          <p:nvPr/>
        </p:nvGrpSpPr>
        <p:grpSpPr>
          <a:xfrm>
            <a:off x="2092213" y="547644"/>
            <a:ext cx="8007573" cy="5665734"/>
            <a:chOff x="2092213" y="547644"/>
            <a:chExt cx="8007573" cy="5665734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89BE6086-9B0F-5C4C-A873-4779A52CF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92213" y="547644"/>
              <a:ext cx="8007573" cy="5665734"/>
            </a:xfrm>
            <a:prstGeom prst="rect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3A08F05-BCCC-0D40-998F-90E4C4AA3BC8}"/>
                </a:ext>
              </a:extLst>
            </p:cNvPr>
            <p:cNvSpPr/>
            <p:nvPr/>
          </p:nvSpPr>
          <p:spPr>
            <a:xfrm>
              <a:off x="8889660" y="1968717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85D8AD8-94AD-B14A-ACDF-9ABE59BB8F33}"/>
                </a:ext>
              </a:extLst>
            </p:cNvPr>
            <p:cNvSpPr/>
            <p:nvPr/>
          </p:nvSpPr>
          <p:spPr>
            <a:xfrm>
              <a:off x="7396140" y="4978617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EE5336-5494-A642-A351-34B87CE450E9}"/>
                </a:ext>
              </a:extLst>
            </p:cNvPr>
            <p:cNvSpPr/>
            <p:nvPr/>
          </p:nvSpPr>
          <p:spPr>
            <a:xfrm>
              <a:off x="4531020" y="4159467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DEF078F-55FD-1D4D-AB39-7021ECF933F7}"/>
                </a:ext>
              </a:extLst>
            </p:cNvPr>
            <p:cNvSpPr/>
            <p:nvPr/>
          </p:nvSpPr>
          <p:spPr>
            <a:xfrm>
              <a:off x="5525430" y="2593557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4C6B0E-D0C5-E64D-9211-79DEDC9DA7D6}"/>
                </a:ext>
              </a:extLst>
            </p:cNvPr>
            <p:cNvSpPr txBox="1"/>
            <p:nvPr/>
          </p:nvSpPr>
          <p:spPr>
            <a:xfrm>
              <a:off x="5046025" y="2763567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Jeonju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E31A44-B536-9149-9A53-38EBB1168141}"/>
                </a:ext>
              </a:extLst>
            </p:cNvPr>
            <p:cNvSpPr txBox="1"/>
            <p:nvPr/>
          </p:nvSpPr>
          <p:spPr>
            <a:xfrm>
              <a:off x="4051615" y="4328037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Jeongeup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7C1508-CC9D-7347-8F06-B67E9DF7E187}"/>
                </a:ext>
              </a:extLst>
            </p:cNvPr>
            <p:cNvSpPr txBox="1"/>
            <p:nvPr/>
          </p:nvSpPr>
          <p:spPr>
            <a:xfrm>
              <a:off x="6916735" y="5147574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Namwon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24F573-13B9-044F-B8DF-3C2F79208F09}"/>
                </a:ext>
              </a:extLst>
            </p:cNvPr>
            <p:cNvSpPr txBox="1"/>
            <p:nvPr/>
          </p:nvSpPr>
          <p:spPr>
            <a:xfrm>
              <a:off x="8410255" y="2146261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Muju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340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1FA4BF-A5D1-8543-8EDB-D92FF202D262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Travel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74570-20C2-3B4A-A5AC-29A223B84C2C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90B0C8-FC92-EC44-9806-99F74A6D9CDE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6B8744-7FF4-9948-9885-A0D9D696B12E}"/>
              </a:ext>
            </a:extLst>
          </p:cNvPr>
          <p:cNvGrpSpPr/>
          <p:nvPr/>
        </p:nvGrpSpPr>
        <p:grpSpPr>
          <a:xfrm>
            <a:off x="2201866" y="0"/>
            <a:ext cx="7922294" cy="6747501"/>
            <a:chOff x="2201866" y="0"/>
            <a:chExt cx="7922294" cy="6747501"/>
          </a:xfrm>
        </p:grpSpPr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4A2E788A-959A-7445-A3AA-FA9CEB7DD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1866" y="0"/>
              <a:ext cx="7910864" cy="6747501"/>
            </a:xfrm>
            <a:prstGeom prst="rect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00024EC-61EA-E64D-B5D8-1151F339F695}"/>
                </a:ext>
              </a:extLst>
            </p:cNvPr>
            <p:cNvSpPr/>
            <p:nvPr/>
          </p:nvSpPr>
          <p:spPr>
            <a:xfrm>
              <a:off x="6157298" y="1370547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52F386B-9B29-BB48-B19F-ED5CA5D1655F}"/>
                </a:ext>
              </a:extLst>
            </p:cNvPr>
            <p:cNvSpPr/>
            <p:nvPr/>
          </p:nvSpPr>
          <p:spPr>
            <a:xfrm>
              <a:off x="6778328" y="539967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4B57E37-3316-4143-B2B5-F3E467531CB0}"/>
                </a:ext>
              </a:extLst>
            </p:cNvPr>
            <p:cNvSpPr/>
            <p:nvPr/>
          </p:nvSpPr>
          <p:spPr>
            <a:xfrm>
              <a:off x="5604848" y="2189697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4F4ADA4-5497-654D-9713-C52A35CE081F}"/>
                </a:ext>
              </a:extLst>
            </p:cNvPr>
            <p:cNvSpPr/>
            <p:nvPr/>
          </p:nvSpPr>
          <p:spPr>
            <a:xfrm>
              <a:off x="5480558" y="558468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4646C89-C2F8-134C-8F3B-48F2F5F77D4F}"/>
                </a:ext>
              </a:extLst>
            </p:cNvPr>
            <p:cNvSpPr/>
            <p:nvPr/>
          </p:nvSpPr>
          <p:spPr>
            <a:xfrm>
              <a:off x="9153398" y="319375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4E55501-1DA3-3044-AABE-D9FE104FE9AA}"/>
                </a:ext>
              </a:extLst>
            </p:cNvPr>
            <p:cNvSpPr/>
            <p:nvPr/>
          </p:nvSpPr>
          <p:spPr>
            <a:xfrm>
              <a:off x="7236968" y="2877265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80FFE8B-ADF2-4143-B6AD-ECE8870FB1F1}"/>
                </a:ext>
              </a:extLst>
            </p:cNvPr>
            <p:cNvSpPr/>
            <p:nvPr/>
          </p:nvSpPr>
          <p:spPr>
            <a:xfrm>
              <a:off x="8360918" y="2189697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59861F9-2D40-CC45-BABE-F4C5A766E456}"/>
                </a:ext>
              </a:extLst>
            </p:cNvPr>
            <p:cNvSpPr/>
            <p:nvPr/>
          </p:nvSpPr>
          <p:spPr>
            <a:xfrm>
              <a:off x="4354632" y="3336035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374D3D-C22A-6846-B9FF-F67977C55B0F}"/>
                </a:ext>
              </a:extLst>
            </p:cNvPr>
            <p:cNvSpPr txBox="1"/>
            <p:nvPr/>
          </p:nvSpPr>
          <p:spPr>
            <a:xfrm>
              <a:off x="4250308" y="3287535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Mokpo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2E3C9B6-3128-1B47-AB70-D165BB6F0861}"/>
                </a:ext>
              </a:extLst>
            </p:cNvPr>
            <p:cNvSpPr txBox="1"/>
            <p:nvPr/>
          </p:nvSpPr>
          <p:spPr>
            <a:xfrm>
              <a:off x="5677893" y="1516257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Gwangju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BD8F308-6CC3-9144-ABF0-69163D0EC3B5}"/>
                </a:ext>
              </a:extLst>
            </p:cNvPr>
            <p:cNvSpPr txBox="1"/>
            <p:nvPr/>
          </p:nvSpPr>
          <p:spPr>
            <a:xfrm>
              <a:off x="5842378" y="606897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Damyang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9E315B-4EC9-1C4C-B9CB-B55E3A024711}"/>
                </a:ext>
              </a:extLst>
            </p:cNvPr>
            <p:cNvSpPr txBox="1"/>
            <p:nvPr/>
          </p:nvSpPr>
          <p:spPr>
            <a:xfrm>
              <a:off x="8985350" y="3287535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Yeosu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A7FC59-71AF-8547-BAAF-926B62961AAB}"/>
                </a:ext>
              </a:extLst>
            </p:cNvPr>
            <p:cNvSpPr txBox="1"/>
            <p:nvPr/>
          </p:nvSpPr>
          <p:spPr>
            <a:xfrm>
              <a:off x="7881513" y="2359272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Suncheon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8A5B95-D773-A243-88E6-C1A493BB147F}"/>
                </a:ext>
              </a:extLst>
            </p:cNvPr>
            <p:cNvSpPr txBox="1"/>
            <p:nvPr/>
          </p:nvSpPr>
          <p:spPr>
            <a:xfrm>
              <a:off x="6757563" y="3018491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Boseong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5112F1-AD40-5848-975D-5CDC3FB285FF}"/>
                </a:ext>
              </a:extLst>
            </p:cNvPr>
            <p:cNvSpPr txBox="1"/>
            <p:nvPr/>
          </p:nvSpPr>
          <p:spPr>
            <a:xfrm>
              <a:off x="5113536" y="2338589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Naju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7D532FF-7BF9-2A44-9CA9-13C66A6ED199}"/>
                </a:ext>
              </a:extLst>
            </p:cNvPr>
            <p:cNvSpPr txBox="1"/>
            <p:nvPr/>
          </p:nvSpPr>
          <p:spPr>
            <a:xfrm>
              <a:off x="4991480" y="5777860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solidFill>
                    <a:srgbClr val="6482FF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Wando</a:t>
              </a:r>
              <a:endParaRPr kumimoji="1" lang="ko-Kore-KR" altLang="en-US" sz="1200" dirty="0">
                <a:solidFill>
                  <a:srgbClr val="6482FF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210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1FA4BF-A5D1-8543-8EDB-D92FF202D262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Travel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74570-20C2-3B4A-A5AC-29A223B84C2C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90B0C8-FC92-EC44-9806-99F74A6D9CDE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394EA6-5D4E-754A-8329-A6DC6BAA3CF0}"/>
              </a:ext>
            </a:extLst>
          </p:cNvPr>
          <p:cNvGrpSpPr/>
          <p:nvPr/>
        </p:nvGrpSpPr>
        <p:grpSpPr>
          <a:xfrm>
            <a:off x="2199889" y="1116345"/>
            <a:ext cx="8326289" cy="4528332"/>
            <a:chOff x="2199889" y="1116345"/>
            <a:chExt cx="8326289" cy="4528332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3A87F1CB-1375-2845-B571-BC7A1B875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99889" y="1116345"/>
              <a:ext cx="8326289" cy="4528332"/>
            </a:xfrm>
            <a:prstGeom prst="rect">
              <a:avLst/>
            </a:prstGeom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21349B4-79DF-9146-A3FB-244FB6580BA3}"/>
                </a:ext>
              </a:extLst>
            </p:cNvPr>
            <p:cNvSpPr/>
            <p:nvPr/>
          </p:nvSpPr>
          <p:spPr>
            <a:xfrm>
              <a:off x="5738708" y="2505735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9378CAC-6CD9-AC48-8E61-F86586D47690}"/>
                </a:ext>
              </a:extLst>
            </p:cNvPr>
            <p:cNvSpPr/>
            <p:nvPr/>
          </p:nvSpPr>
          <p:spPr>
            <a:xfrm>
              <a:off x="5952997" y="4172265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B4D331-F05F-2F4D-86A2-B02A43F6ED90}"/>
                </a:ext>
              </a:extLst>
            </p:cNvPr>
            <p:cNvSpPr txBox="1"/>
            <p:nvPr/>
          </p:nvSpPr>
          <p:spPr>
            <a:xfrm>
              <a:off x="5526595" y="2457235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Jeju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B9D638-64C5-6945-B268-DEA10EB9E0DB}"/>
                </a:ext>
              </a:extLst>
            </p:cNvPr>
            <p:cNvSpPr txBox="1"/>
            <p:nvPr/>
          </p:nvSpPr>
          <p:spPr>
            <a:xfrm>
              <a:off x="5964427" y="4123765"/>
              <a:ext cx="113881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 err="1">
                  <a:solidFill>
                    <a:schemeClr val="bg1"/>
                  </a:solidFill>
                  <a:latin typeface="Urbanist Medium" panose="020B0A04040200000203" pitchFamily="34" charset="0"/>
                  <a:cs typeface="Urbanist Medium" panose="020B0A04040200000203" pitchFamily="34" charset="0"/>
                </a:rPr>
                <a:t>Seogwipo</a:t>
              </a:r>
              <a:endParaRPr kumimoji="1" lang="ko-Kore-KR" altLang="en-US" sz="1200" dirty="0">
                <a:solidFill>
                  <a:schemeClr val="bg1"/>
                </a:solidFill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8588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D2FF25D8-7198-BD47-A1E4-9B127B06D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5988" y="359097"/>
            <a:ext cx="1562100" cy="157480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E07D5C6-AC96-6F43-AB85-B8803BF1B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3020" y="359097"/>
            <a:ext cx="2057400" cy="18288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E90E4B89-CD07-D64D-B5D8-01F56D9FD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6026" y="1730054"/>
            <a:ext cx="1384300" cy="1244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78AD33B2-B308-7146-8CF5-9009EDA776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6119" y="1542407"/>
            <a:ext cx="1346200" cy="13843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2AE5FD4B-C4D9-F34B-9208-E51251C397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65258" y="1273497"/>
            <a:ext cx="2819400" cy="22479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6E0515EE-821F-D040-A206-2B3848CC25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0460" y="2870909"/>
            <a:ext cx="1346200" cy="9525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0A0AD2C5-66D2-C945-81F0-732B297532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3887" y="3377675"/>
            <a:ext cx="1663700" cy="1397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EC10532D-F92B-9347-9649-DF4EE11A95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1346" y="3731093"/>
            <a:ext cx="2184400" cy="14732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CBAE94C9-26AC-6C4D-9D87-0D4BF8FCA6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09116" y="5610909"/>
            <a:ext cx="7239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92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416515-7729-B443-B9F9-3999F9A3A856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Music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2291B8-1795-4D47-A439-D7AA38A9DC91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8D06B3-4D67-B643-8B1D-3911AB2D5CEA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8B845-CCFE-7D41-B945-5FC660D0F251}"/>
              </a:ext>
            </a:extLst>
          </p:cNvPr>
          <p:cNvSpPr txBox="1"/>
          <p:nvPr/>
        </p:nvSpPr>
        <p:spPr>
          <a:xfrm>
            <a:off x="7181682" y="2610427"/>
            <a:ext cx="35117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rgbClr val="FFC846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400+</a:t>
            </a:r>
          </a:p>
          <a:p>
            <a:r>
              <a:rPr kumimoji="1" lang="en-US" altLang="ko-Kore-KR" sz="5000" b="1" dirty="0">
                <a:solidFill>
                  <a:srgbClr val="FFC846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PLAYLIST.</a:t>
            </a:r>
            <a:endParaRPr kumimoji="1" lang="ko-Kore-KR" altLang="en-US" sz="5000" b="1" dirty="0">
              <a:solidFill>
                <a:srgbClr val="FFC846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957CAF8-5EE9-8944-8BF7-0DEF9A8494DA}"/>
              </a:ext>
            </a:extLst>
          </p:cNvPr>
          <p:cNvGrpSpPr/>
          <p:nvPr/>
        </p:nvGrpSpPr>
        <p:grpSpPr>
          <a:xfrm>
            <a:off x="3077157" y="2166035"/>
            <a:ext cx="2520000" cy="2520000"/>
            <a:chOff x="2317340" y="2166035"/>
            <a:chExt cx="2520000" cy="252000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54CA40F-0B62-2A4A-9D20-946ED62FBB56}"/>
                </a:ext>
              </a:extLst>
            </p:cNvPr>
            <p:cNvSpPr/>
            <p:nvPr/>
          </p:nvSpPr>
          <p:spPr>
            <a:xfrm>
              <a:off x="2317340" y="2166035"/>
              <a:ext cx="2520000" cy="2520000"/>
            </a:xfrm>
            <a:prstGeom prst="ellipse">
              <a:avLst/>
            </a:prstGeom>
            <a:solidFill>
              <a:srgbClr val="FF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F47CFEA-4A6B-DB47-85B1-F4652DF7250D}"/>
                </a:ext>
              </a:extLst>
            </p:cNvPr>
            <p:cNvSpPr/>
            <p:nvPr/>
          </p:nvSpPr>
          <p:spPr>
            <a:xfrm>
              <a:off x="3217340" y="3066035"/>
              <a:ext cx="720000" cy="720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27DACD70-7193-7E47-B2F6-28C812880C84}"/>
              </a:ext>
            </a:extLst>
          </p:cNvPr>
          <p:cNvSpPr/>
          <p:nvPr/>
        </p:nvSpPr>
        <p:spPr>
          <a:xfrm>
            <a:off x="5921682" y="3066035"/>
            <a:ext cx="720000" cy="720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9A76643-4DEA-9648-A1D0-7C42FCD313D8}"/>
              </a:ext>
            </a:extLst>
          </p:cNvPr>
          <p:cNvSpPr/>
          <p:nvPr/>
        </p:nvSpPr>
        <p:spPr>
          <a:xfrm>
            <a:off x="2032632" y="3066035"/>
            <a:ext cx="720000" cy="720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E5388A94-F26E-3F41-9FB4-6D30C9EF6CE4}"/>
              </a:ext>
            </a:extLst>
          </p:cNvPr>
          <p:cNvSpPr/>
          <p:nvPr/>
        </p:nvSpPr>
        <p:spPr>
          <a:xfrm rot="5400000">
            <a:off x="4153511" y="3254264"/>
            <a:ext cx="468000" cy="367291"/>
          </a:xfrm>
          <a:prstGeom prst="triangle">
            <a:avLst/>
          </a:prstGeom>
          <a:solidFill>
            <a:srgbClr val="FFC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F34018-9BD1-CC4A-B803-E2B164A8BB8B}"/>
              </a:ext>
            </a:extLst>
          </p:cNvPr>
          <p:cNvGrpSpPr/>
          <p:nvPr/>
        </p:nvGrpSpPr>
        <p:grpSpPr>
          <a:xfrm>
            <a:off x="6084125" y="3191227"/>
            <a:ext cx="480821" cy="469615"/>
            <a:chOff x="6076273" y="3202295"/>
            <a:chExt cx="480821" cy="469615"/>
          </a:xfrm>
        </p:grpSpPr>
        <p:sp>
          <p:nvSpPr>
            <p:cNvPr id="31" name="삼각형 30">
              <a:extLst>
                <a:ext uri="{FF2B5EF4-FFF2-40B4-BE49-F238E27FC236}">
                  <a16:creationId xmlns:a16="http://schemas.microsoft.com/office/drawing/2014/main" id="{ED594C96-5896-A946-8B85-855FB8211CAC}"/>
                </a:ext>
              </a:extLst>
            </p:cNvPr>
            <p:cNvSpPr/>
            <p:nvPr/>
          </p:nvSpPr>
          <p:spPr>
            <a:xfrm rot="5400000">
              <a:off x="6025919" y="3254264"/>
              <a:ext cx="468000" cy="367291"/>
            </a:xfrm>
            <a:prstGeom prst="triangle">
              <a:avLst/>
            </a:prstGeom>
            <a:solidFill>
              <a:srgbClr val="FF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삼각형 31">
              <a:extLst>
                <a:ext uri="{FF2B5EF4-FFF2-40B4-BE49-F238E27FC236}">
                  <a16:creationId xmlns:a16="http://schemas.microsoft.com/office/drawing/2014/main" id="{B30974C0-68BC-6D4C-903C-D6F73D815A8D}"/>
                </a:ext>
              </a:extLst>
            </p:cNvPr>
            <p:cNvSpPr/>
            <p:nvPr/>
          </p:nvSpPr>
          <p:spPr>
            <a:xfrm rot="5400000">
              <a:off x="6139449" y="3252649"/>
              <a:ext cx="468000" cy="367291"/>
            </a:xfrm>
            <a:prstGeom prst="triangle">
              <a:avLst/>
            </a:prstGeom>
            <a:solidFill>
              <a:srgbClr val="FF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703DECC-BB6A-5C45-80BC-E5AEA2EDCC00}"/>
              </a:ext>
            </a:extLst>
          </p:cNvPr>
          <p:cNvGrpSpPr/>
          <p:nvPr/>
        </p:nvGrpSpPr>
        <p:grpSpPr>
          <a:xfrm rot="10800000">
            <a:off x="2100338" y="3189612"/>
            <a:ext cx="480821" cy="469615"/>
            <a:chOff x="6076273" y="3202295"/>
            <a:chExt cx="480821" cy="469615"/>
          </a:xfrm>
        </p:grpSpPr>
        <p:sp>
          <p:nvSpPr>
            <p:cNvPr id="35" name="삼각형 34">
              <a:extLst>
                <a:ext uri="{FF2B5EF4-FFF2-40B4-BE49-F238E27FC236}">
                  <a16:creationId xmlns:a16="http://schemas.microsoft.com/office/drawing/2014/main" id="{F289A8B2-5B01-584B-981E-301D53ED03A0}"/>
                </a:ext>
              </a:extLst>
            </p:cNvPr>
            <p:cNvSpPr/>
            <p:nvPr/>
          </p:nvSpPr>
          <p:spPr>
            <a:xfrm rot="5400000">
              <a:off x="6025919" y="3254264"/>
              <a:ext cx="468000" cy="367291"/>
            </a:xfrm>
            <a:prstGeom prst="triangle">
              <a:avLst/>
            </a:prstGeom>
            <a:solidFill>
              <a:srgbClr val="FF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삼각형 35">
              <a:extLst>
                <a:ext uri="{FF2B5EF4-FFF2-40B4-BE49-F238E27FC236}">
                  <a16:creationId xmlns:a16="http://schemas.microsoft.com/office/drawing/2014/main" id="{08D5B2DB-4AE6-B248-833A-A233B285988E}"/>
                </a:ext>
              </a:extLst>
            </p:cNvPr>
            <p:cNvSpPr/>
            <p:nvPr/>
          </p:nvSpPr>
          <p:spPr>
            <a:xfrm rot="5400000">
              <a:off x="6139449" y="3252649"/>
              <a:ext cx="468000" cy="367291"/>
            </a:xfrm>
            <a:prstGeom prst="triangle">
              <a:avLst/>
            </a:prstGeom>
            <a:solidFill>
              <a:srgbClr val="FF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50C5EF6-F0FB-EB40-813F-76BA836E9A45}"/>
              </a:ext>
            </a:extLst>
          </p:cNvPr>
          <p:cNvSpPr/>
          <p:nvPr/>
        </p:nvSpPr>
        <p:spPr>
          <a:xfrm>
            <a:off x="3162481" y="2255231"/>
            <a:ext cx="2340000" cy="2340000"/>
          </a:xfrm>
          <a:prstGeom prst="ellipse">
            <a:avLst/>
          </a:prstGeom>
          <a:noFill/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FC890E-FB26-6742-A695-9808D2F8D65C}"/>
              </a:ext>
            </a:extLst>
          </p:cNvPr>
          <p:cNvSpPr txBox="1"/>
          <p:nvPr/>
        </p:nvSpPr>
        <p:spPr>
          <a:xfrm>
            <a:off x="2930308" y="4821149"/>
            <a:ext cx="28043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b="1" dirty="0">
                <a:latin typeface="Urbanist Black" panose="020B0A04040200000203" pitchFamily="34" charset="0"/>
                <a:cs typeface="Urbanist Black" panose="020B0A04040200000203" pitchFamily="34" charset="0"/>
              </a:rPr>
              <a:t>OOHYO</a:t>
            </a:r>
            <a:endParaRPr kumimoji="1" lang="ko-Kore-KR" altLang="en-US" sz="15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6F02BAA-8855-A44A-9E22-27D9AAD43DFF}"/>
              </a:ext>
            </a:extLst>
          </p:cNvPr>
          <p:cNvSpPr/>
          <p:nvPr/>
        </p:nvSpPr>
        <p:spPr>
          <a:xfrm>
            <a:off x="3090481" y="4907889"/>
            <a:ext cx="144000" cy="144000"/>
          </a:xfrm>
          <a:prstGeom prst="ellipse">
            <a:avLst/>
          </a:prstGeom>
          <a:solidFill>
            <a:srgbClr val="FFC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49879CE-7497-B74F-BE32-717311C4B85C}"/>
              </a:ext>
            </a:extLst>
          </p:cNvPr>
          <p:cNvSpPr/>
          <p:nvPr/>
        </p:nvSpPr>
        <p:spPr>
          <a:xfrm>
            <a:off x="5430481" y="4907889"/>
            <a:ext cx="144000" cy="144000"/>
          </a:xfrm>
          <a:prstGeom prst="ellipse">
            <a:avLst/>
          </a:prstGeom>
          <a:solidFill>
            <a:srgbClr val="FFC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137CFF8-0033-484B-8250-AC9339D8897A}"/>
              </a:ext>
            </a:extLst>
          </p:cNvPr>
          <p:cNvSpPr/>
          <p:nvPr/>
        </p:nvSpPr>
        <p:spPr>
          <a:xfrm>
            <a:off x="3092525" y="3351612"/>
            <a:ext cx="144000" cy="144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85F157-1BF4-2842-8D19-51570E285C65}"/>
              </a:ext>
            </a:extLst>
          </p:cNvPr>
          <p:cNvSpPr txBox="1"/>
          <p:nvPr/>
        </p:nvSpPr>
        <p:spPr>
          <a:xfrm>
            <a:off x="7181682" y="4285925"/>
            <a:ext cx="7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prev.</a:t>
            </a:r>
          </a:p>
          <a:p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next.</a:t>
            </a:r>
          </a:p>
        </p:txBody>
      </p:sp>
    </p:spTree>
    <p:extLst>
      <p:ext uri="{BB962C8B-B14F-4D97-AF65-F5344CB8AC3E}">
        <p14:creationId xmlns:p14="http://schemas.microsoft.com/office/powerpoint/2010/main" val="606495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416515-7729-B443-B9F9-3999F9A3A856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Music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2291B8-1795-4D47-A439-D7AA38A9DC91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8D06B3-4D67-B643-8B1D-3911AB2D5CEA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8B845-CCFE-7D41-B945-5FC660D0F251}"/>
              </a:ext>
            </a:extLst>
          </p:cNvPr>
          <p:cNvSpPr txBox="1"/>
          <p:nvPr/>
        </p:nvSpPr>
        <p:spPr>
          <a:xfrm>
            <a:off x="7181682" y="2610427"/>
            <a:ext cx="35117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rgbClr val="FFC846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400+</a:t>
            </a:r>
          </a:p>
          <a:p>
            <a:r>
              <a:rPr kumimoji="1" lang="en-US" altLang="ko-Kore-KR" sz="5000" b="1" dirty="0">
                <a:solidFill>
                  <a:srgbClr val="FFC846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PLAYLIST.</a:t>
            </a:r>
            <a:endParaRPr kumimoji="1" lang="ko-Kore-KR" altLang="en-US" sz="5000" b="1" dirty="0">
              <a:solidFill>
                <a:srgbClr val="FFC846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957CAF8-5EE9-8944-8BF7-0DEF9A8494DA}"/>
              </a:ext>
            </a:extLst>
          </p:cNvPr>
          <p:cNvGrpSpPr/>
          <p:nvPr/>
        </p:nvGrpSpPr>
        <p:grpSpPr>
          <a:xfrm>
            <a:off x="3077157" y="2166035"/>
            <a:ext cx="2520000" cy="2520000"/>
            <a:chOff x="2317340" y="2166035"/>
            <a:chExt cx="2520000" cy="252000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54CA40F-0B62-2A4A-9D20-946ED62FBB56}"/>
                </a:ext>
              </a:extLst>
            </p:cNvPr>
            <p:cNvSpPr/>
            <p:nvPr/>
          </p:nvSpPr>
          <p:spPr>
            <a:xfrm>
              <a:off x="2317340" y="2166035"/>
              <a:ext cx="2520000" cy="2520000"/>
            </a:xfrm>
            <a:prstGeom prst="ellipse">
              <a:avLst/>
            </a:prstGeom>
            <a:solidFill>
              <a:srgbClr val="FF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F47CFEA-4A6B-DB47-85B1-F4652DF7250D}"/>
                </a:ext>
              </a:extLst>
            </p:cNvPr>
            <p:cNvSpPr/>
            <p:nvPr/>
          </p:nvSpPr>
          <p:spPr>
            <a:xfrm>
              <a:off x="3217340" y="3066035"/>
              <a:ext cx="720000" cy="720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27DACD70-7193-7E47-B2F6-28C812880C84}"/>
              </a:ext>
            </a:extLst>
          </p:cNvPr>
          <p:cNvSpPr/>
          <p:nvPr/>
        </p:nvSpPr>
        <p:spPr>
          <a:xfrm>
            <a:off x="5921682" y="3066035"/>
            <a:ext cx="720000" cy="720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9A76643-4DEA-9648-A1D0-7C42FCD313D8}"/>
              </a:ext>
            </a:extLst>
          </p:cNvPr>
          <p:cNvSpPr/>
          <p:nvPr/>
        </p:nvSpPr>
        <p:spPr>
          <a:xfrm>
            <a:off x="2032632" y="3066035"/>
            <a:ext cx="720000" cy="720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E5388A94-F26E-3F41-9FB4-6D30C9EF6CE4}"/>
              </a:ext>
            </a:extLst>
          </p:cNvPr>
          <p:cNvSpPr/>
          <p:nvPr/>
        </p:nvSpPr>
        <p:spPr>
          <a:xfrm rot="5400000">
            <a:off x="4153511" y="3254264"/>
            <a:ext cx="468000" cy="367291"/>
          </a:xfrm>
          <a:prstGeom prst="triangle">
            <a:avLst/>
          </a:prstGeom>
          <a:solidFill>
            <a:srgbClr val="FFC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F34018-9BD1-CC4A-B803-E2B164A8BB8B}"/>
              </a:ext>
            </a:extLst>
          </p:cNvPr>
          <p:cNvGrpSpPr/>
          <p:nvPr/>
        </p:nvGrpSpPr>
        <p:grpSpPr>
          <a:xfrm>
            <a:off x="6084125" y="3191227"/>
            <a:ext cx="480821" cy="469615"/>
            <a:chOff x="6076273" y="3202295"/>
            <a:chExt cx="480821" cy="469615"/>
          </a:xfrm>
        </p:grpSpPr>
        <p:sp>
          <p:nvSpPr>
            <p:cNvPr id="31" name="삼각형 30">
              <a:extLst>
                <a:ext uri="{FF2B5EF4-FFF2-40B4-BE49-F238E27FC236}">
                  <a16:creationId xmlns:a16="http://schemas.microsoft.com/office/drawing/2014/main" id="{ED594C96-5896-A946-8B85-855FB8211CAC}"/>
                </a:ext>
              </a:extLst>
            </p:cNvPr>
            <p:cNvSpPr/>
            <p:nvPr/>
          </p:nvSpPr>
          <p:spPr>
            <a:xfrm rot="5400000">
              <a:off x="6025919" y="3254264"/>
              <a:ext cx="468000" cy="367291"/>
            </a:xfrm>
            <a:prstGeom prst="triangle">
              <a:avLst/>
            </a:prstGeom>
            <a:solidFill>
              <a:srgbClr val="FF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삼각형 31">
              <a:extLst>
                <a:ext uri="{FF2B5EF4-FFF2-40B4-BE49-F238E27FC236}">
                  <a16:creationId xmlns:a16="http://schemas.microsoft.com/office/drawing/2014/main" id="{B30974C0-68BC-6D4C-903C-D6F73D815A8D}"/>
                </a:ext>
              </a:extLst>
            </p:cNvPr>
            <p:cNvSpPr/>
            <p:nvPr/>
          </p:nvSpPr>
          <p:spPr>
            <a:xfrm rot="5400000">
              <a:off x="6139449" y="3252649"/>
              <a:ext cx="468000" cy="367291"/>
            </a:xfrm>
            <a:prstGeom prst="triangle">
              <a:avLst/>
            </a:prstGeom>
            <a:solidFill>
              <a:srgbClr val="FF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703DECC-BB6A-5C45-80BC-E5AEA2EDCC00}"/>
              </a:ext>
            </a:extLst>
          </p:cNvPr>
          <p:cNvGrpSpPr/>
          <p:nvPr/>
        </p:nvGrpSpPr>
        <p:grpSpPr>
          <a:xfrm rot="10800000">
            <a:off x="2100338" y="3189612"/>
            <a:ext cx="480821" cy="469615"/>
            <a:chOff x="6076273" y="3202295"/>
            <a:chExt cx="480821" cy="469615"/>
          </a:xfrm>
        </p:grpSpPr>
        <p:sp>
          <p:nvSpPr>
            <p:cNvPr id="35" name="삼각형 34">
              <a:extLst>
                <a:ext uri="{FF2B5EF4-FFF2-40B4-BE49-F238E27FC236}">
                  <a16:creationId xmlns:a16="http://schemas.microsoft.com/office/drawing/2014/main" id="{F289A8B2-5B01-584B-981E-301D53ED03A0}"/>
                </a:ext>
              </a:extLst>
            </p:cNvPr>
            <p:cNvSpPr/>
            <p:nvPr/>
          </p:nvSpPr>
          <p:spPr>
            <a:xfrm rot="5400000">
              <a:off x="6025919" y="3254264"/>
              <a:ext cx="468000" cy="367291"/>
            </a:xfrm>
            <a:prstGeom prst="triangle">
              <a:avLst/>
            </a:prstGeom>
            <a:solidFill>
              <a:srgbClr val="FF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삼각형 35">
              <a:extLst>
                <a:ext uri="{FF2B5EF4-FFF2-40B4-BE49-F238E27FC236}">
                  <a16:creationId xmlns:a16="http://schemas.microsoft.com/office/drawing/2014/main" id="{08D5B2DB-4AE6-B248-833A-A233B285988E}"/>
                </a:ext>
              </a:extLst>
            </p:cNvPr>
            <p:cNvSpPr/>
            <p:nvPr/>
          </p:nvSpPr>
          <p:spPr>
            <a:xfrm rot="5400000">
              <a:off x="6139449" y="3252649"/>
              <a:ext cx="468000" cy="367291"/>
            </a:xfrm>
            <a:prstGeom prst="triangle">
              <a:avLst/>
            </a:prstGeom>
            <a:solidFill>
              <a:srgbClr val="FF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250C5EF6-F0FB-EB40-813F-76BA836E9A45}"/>
              </a:ext>
            </a:extLst>
          </p:cNvPr>
          <p:cNvSpPr/>
          <p:nvPr/>
        </p:nvSpPr>
        <p:spPr>
          <a:xfrm>
            <a:off x="3162481" y="2255231"/>
            <a:ext cx="2340000" cy="2340000"/>
          </a:xfrm>
          <a:prstGeom prst="ellipse">
            <a:avLst/>
          </a:prstGeom>
          <a:noFill/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FC890E-FB26-6742-A695-9808D2F8D65C}"/>
              </a:ext>
            </a:extLst>
          </p:cNvPr>
          <p:cNvSpPr txBox="1"/>
          <p:nvPr/>
        </p:nvSpPr>
        <p:spPr>
          <a:xfrm>
            <a:off x="2930308" y="3941924"/>
            <a:ext cx="28043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b="1" dirty="0">
                <a:solidFill>
                  <a:srgbClr val="F5F5F5"/>
                </a:solidFill>
                <a:latin typeface="Urbanist Black" panose="020B0A04040200000203" pitchFamily="34" charset="0"/>
                <a:cs typeface="Urbanist Black" panose="020B0A04040200000203" pitchFamily="34" charset="0"/>
              </a:rPr>
              <a:t>Jang </a:t>
            </a:r>
            <a:r>
              <a:rPr kumimoji="1" lang="en-US" altLang="ko-Kore-KR" sz="1500" b="1" dirty="0" err="1">
                <a:solidFill>
                  <a:srgbClr val="F5F5F5"/>
                </a:solidFill>
                <a:latin typeface="Urbanist Black" panose="020B0A04040200000203" pitchFamily="34" charset="0"/>
                <a:cs typeface="Urbanist Black" panose="020B0A04040200000203" pitchFamily="34" charset="0"/>
              </a:rPr>
              <a:t>Beom</a:t>
            </a:r>
            <a:r>
              <a:rPr kumimoji="1" lang="en-US" altLang="ko-Kore-KR" sz="1500" b="1" dirty="0">
                <a:solidFill>
                  <a:srgbClr val="F5F5F5"/>
                </a:solidFill>
                <a:latin typeface="Urbanist Black" panose="020B0A04040200000203" pitchFamily="34" charset="0"/>
                <a:cs typeface="Urbanist Black" panose="020B0A04040200000203" pitchFamily="34" charset="0"/>
              </a:rPr>
              <a:t> June</a:t>
            </a:r>
            <a:endParaRPr kumimoji="1" lang="ko-Kore-KR" altLang="en-US" sz="1500" b="1" dirty="0">
              <a:solidFill>
                <a:srgbClr val="F5F5F5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137CFF8-0033-484B-8250-AC9339D8897A}"/>
              </a:ext>
            </a:extLst>
          </p:cNvPr>
          <p:cNvSpPr/>
          <p:nvPr/>
        </p:nvSpPr>
        <p:spPr>
          <a:xfrm>
            <a:off x="3092525" y="3351612"/>
            <a:ext cx="144000" cy="144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85F157-1BF4-2842-8D19-51570E285C65}"/>
              </a:ext>
            </a:extLst>
          </p:cNvPr>
          <p:cNvSpPr txBox="1"/>
          <p:nvPr/>
        </p:nvSpPr>
        <p:spPr>
          <a:xfrm>
            <a:off x="7181682" y="4285925"/>
            <a:ext cx="7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prev.</a:t>
            </a:r>
          </a:p>
          <a:p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next.</a:t>
            </a:r>
          </a:p>
        </p:txBody>
      </p:sp>
    </p:spTree>
    <p:extLst>
      <p:ext uri="{BB962C8B-B14F-4D97-AF65-F5344CB8AC3E}">
        <p14:creationId xmlns:p14="http://schemas.microsoft.com/office/powerpoint/2010/main" val="766652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416515-7729-B443-B9F9-3999F9A3A856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Music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2291B8-1795-4D47-A439-D7AA38A9DC91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8D06B3-4D67-B643-8B1D-3911AB2D5CEA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8B845-CCFE-7D41-B945-5FC660D0F251}"/>
              </a:ext>
            </a:extLst>
          </p:cNvPr>
          <p:cNvSpPr txBox="1"/>
          <p:nvPr/>
        </p:nvSpPr>
        <p:spPr>
          <a:xfrm>
            <a:off x="7181682" y="2610427"/>
            <a:ext cx="35117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rgbClr val="FFC846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400+</a:t>
            </a:r>
          </a:p>
          <a:p>
            <a:r>
              <a:rPr kumimoji="1" lang="en-US" altLang="ko-Kore-KR" sz="5000" b="1" dirty="0">
                <a:solidFill>
                  <a:srgbClr val="FFC846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PLAYLIST.</a:t>
            </a:r>
            <a:endParaRPr kumimoji="1" lang="ko-Kore-KR" altLang="en-US" sz="5000" b="1" dirty="0">
              <a:solidFill>
                <a:srgbClr val="FFC846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5D51057-9FBE-3340-8B12-837A6E9FBD52}"/>
              </a:ext>
            </a:extLst>
          </p:cNvPr>
          <p:cNvGrpSpPr/>
          <p:nvPr/>
        </p:nvGrpSpPr>
        <p:grpSpPr>
          <a:xfrm>
            <a:off x="3977157" y="3066035"/>
            <a:ext cx="720000" cy="720000"/>
            <a:chOff x="3977157" y="3066035"/>
            <a:chExt cx="720000" cy="72000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F47CFEA-4A6B-DB47-85B1-F4652DF7250D}"/>
                </a:ext>
              </a:extLst>
            </p:cNvPr>
            <p:cNvSpPr/>
            <p:nvPr/>
          </p:nvSpPr>
          <p:spPr>
            <a:xfrm>
              <a:off x="3977157" y="3066035"/>
              <a:ext cx="720000" cy="720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" name="삼각형 15">
              <a:extLst>
                <a:ext uri="{FF2B5EF4-FFF2-40B4-BE49-F238E27FC236}">
                  <a16:creationId xmlns:a16="http://schemas.microsoft.com/office/drawing/2014/main" id="{E5388A94-F26E-3F41-9FB4-6D30C9EF6CE4}"/>
                </a:ext>
              </a:extLst>
            </p:cNvPr>
            <p:cNvSpPr/>
            <p:nvPr/>
          </p:nvSpPr>
          <p:spPr>
            <a:xfrm rot="5400000">
              <a:off x="4153511" y="3254264"/>
              <a:ext cx="468000" cy="367291"/>
            </a:xfrm>
            <a:prstGeom prst="triangle">
              <a:avLst/>
            </a:prstGeom>
            <a:solidFill>
              <a:srgbClr val="FF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356B2BC-E35F-CB47-92D0-339B7C026E38}"/>
              </a:ext>
            </a:extLst>
          </p:cNvPr>
          <p:cNvGrpSpPr/>
          <p:nvPr/>
        </p:nvGrpSpPr>
        <p:grpSpPr>
          <a:xfrm>
            <a:off x="5921682" y="3066035"/>
            <a:ext cx="720000" cy="720000"/>
            <a:chOff x="5921682" y="3066035"/>
            <a:chExt cx="720000" cy="72000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7DACD70-7193-7E47-B2F6-28C812880C84}"/>
                </a:ext>
              </a:extLst>
            </p:cNvPr>
            <p:cNvSpPr/>
            <p:nvPr/>
          </p:nvSpPr>
          <p:spPr>
            <a:xfrm>
              <a:off x="5921682" y="3066035"/>
              <a:ext cx="720000" cy="720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9F34018-9BD1-CC4A-B803-E2B164A8BB8B}"/>
                </a:ext>
              </a:extLst>
            </p:cNvPr>
            <p:cNvGrpSpPr/>
            <p:nvPr/>
          </p:nvGrpSpPr>
          <p:grpSpPr>
            <a:xfrm>
              <a:off x="6084125" y="3191227"/>
              <a:ext cx="480821" cy="469615"/>
              <a:chOff x="6076273" y="3202295"/>
              <a:chExt cx="480821" cy="469615"/>
            </a:xfrm>
          </p:grpSpPr>
          <p:sp>
            <p:nvSpPr>
              <p:cNvPr id="31" name="삼각형 30">
                <a:extLst>
                  <a:ext uri="{FF2B5EF4-FFF2-40B4-BE49-F238E27FC236}">
                    <a16:creationId xmlns:a16="http://schemas.microsoft.com/office/drawing/2014/main" id="{ED594C96-5896-A946-8B85-855FB8211CAC}"/>
                  </a:ext>
                </a:extLst>
              </p:cNvPr>
              <p:cNvSpPr/>
              <p:nvPr/>
            </p:nvSpPr>
            <p:spPr>
              <a:xfrm rot="5400000">
                <a:off x="6025919" y="3254264"/>
                <a:ext cx="468000" cy="367291"/>
              </a:xfrm>
              <a:prstGeom prst="triangle">
                <a:avLst/>
              </a:prstGeom>
              <a:solidFill>
                <a:srgbClr val="FFC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2" name="삼각형 31">
                <a:extLst>
                  <a:ext uri="{FF2B5EF4-FFF2-40B4-BE49-F238E27FC236}">
                    <a16:creationId xmlns:a16="http://schemas.microsoft.com/office/drawing/2014/main" id="{B30974C0-68BC-6D4C-903C-D6F73D815A8D}"/>
                  </a:ext>
                </a:extLst>
              </p:cNvPr>
              <p:cNvSpPr/>
              <p:nvPr/>
            </p:nvSpPr>
            <p:spPr>
              <a:xfrm rot="5400000">
                <a:off x="6139449" y="3252649"/>
                <a:ext cx="468000" cy="367291"/>
              </a:xfrm>
              <a:prstGeom prst="triangle">
                <a:avLst/>
              </a:prstGeom>
              <a:solidFill>
                <a:srgbClr val="FFC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F9C1E5-2735-7043-82B7-6443EAE0C869}"/>
              </a:ext>
            </a:extLst>
          </p:cNvPr>
          <p:cNvGrpSpPr/>
          <p:nvPr/>
        </p:nvGrpSpPr>
        <p:grpSpPr>
          <a:xfrm>
            <a:off x="2032632" y="3066035"/>
            <a:ext cx="720000" cy="720000"/>
            <a:chOff x="2032632" y="3066035"/>
            <a:chExt cx="720000" cy="72000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9A76643-4DEA-9648-A1D0-7C42FCD313D8}"/>
                </a:ext>
              </a:extLst>
            </p:cNvPr>
            <p:cNvSpPr/>
            <p:nvPr/>
          </p:nvSpPr>
          <p:spPr>
            <a:xfrm>
              <a:off x="2032632" y="3066035"/>
              <a:ext cx="720000" cy="720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703DECC-BB6A-5C45-80BC-E5AEA2EDCC00}"/>
                </a:ext>
              </a:extLst>
            </p:cNvPr>
            <p:cNvGrpSpPr/>
            <p:nvPr/>
          </p:nvGrpSpPr>
          <p:grpSpPr>
            <a:xfrm rot="10800000">
              <a:off x="2100338" y="3189612"/>
              <a:ext cx="480821" cy="469615"/>
              <a:chOff x="6076273" y="3202295"/>
              <a:chExt cx="480821" cy="469615"/>
            </a:xfrm>
          </p:grpSpPr>
          <p:sp>
            <p:nvSpPr>
              <p:cNvPr id="35" name="삼각형 34">
                <a:extLst>
                  <a:ext uri="{FF2B5EF4-FFF2-40B4-BE49-F238E27FC236}">
                    <a16:creationId xmlns:a16="http://schemas.microsoft.com/office/drawing/2014/main" id="{F289A8B2-5B01-584B-981E-301D53ED03A0}"/>
                  </a:ext>
                </a:extLst>
              </p:cNvPr>
              <p:cNvSpPr/>
              <p:nvPr/>
            </p:nvSpPr>
            <p:spPr>
              <a:xfrm rot="5400000">
                <a:off x="6025919" y="3254264"/>
                <a:ext cx="468000" cy="367291"/>
              </a:xfrm>
              <a:prstGeom prst="triangle">
                <a:avLst/>
              </a:prstGeom>
              <a:solidFill>
                <a:srgbClr val="FFC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6" name="삼각형 35">
                <a:extLst>
                  <a:ext uri="{FF2B5EF4-FFF2-40B4-BE49-F238E27FC236}">
                    <a16:creationId xmlns:a16="http://schemas.microsoft.com/office/drawing/2014/main" id="{08D5B2DB-4AE6-B248-833A-A233B285988E}"/>
                  </a:ext>
                </a:extLst>
              </p:cNvPr>
              <p:cNvSpPr/>
              <p:nvPr/>
            </p:nvSpPr>
            <p:spPr>
              <a:xfrm rot="5400000">
                <a:off x="6139449" y="3252649"/>
                <a:ext cx="468000" cy="367291"/>
              </a:xfrm>
              <a:prstGeom prst="triangle">
                <a:avLst/>
              </a:prstGeom>
              <a:solidFill>
                <a:srgbClr val="FFC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BFC890E-FB26-6742-A695-9808D2F8D65C}"/>
              </a:ext>
            </a:extLst>
          </p:cNvPr>
          <p:cNvSpPr txBox="1"/>
          <p:nvPr/>
        </p:nvSpPr>
        <p:spPr>
          <a:xfrm>
            <a:off x="2930308" y="3941924"/>
            <a:ext cx="28043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b="1" dirty="0">
                <a:solidFill>
                  <a:srgbClr val="F5F5F5"/>
                </a:solidFill>
                <a:latin typeface="Urbanist Black" panose="020B0A04040200000203" pitchFamily="34" charset="0"/>
                <a:cs typeface="Urbanist Black" panose="020B0A04040200000203" pitchFamily="34" charset="0"/>
              </a:rPr>
              <a:t>OOHYO</a:t>
            </a:r>
            <a:endParaRPr kumimoji="1" lang="ko-Kore-KR" altLang="en-US" sz="1500" b="1" dirty="0">
              <a:solidFill>
                <a:srgbClr val="F5F5F5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8AB5CF-23CF-FA4D-9136-0C7662D583F1}"/>
              </a:ext>
            </a:extLst>
          </p:cNvPr>
          <p:cNvGrpSpPr/>
          <p:nvPr/>
        </p:nvGrpSpPr>
        <p:grpSpPr>
          <a:xfrm>
            <a:off x="6837309" y="117508"/>
            <a:ext cx="2520000" cy="2520000"/>
            <a:chOff x="3077157" y="2166035"/>
            <a:chExt cx="2520000" cy="25200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9A99BF5-00F9-ED43-93AF-9E81FF0181FF}"/>
                </a:ext>
              </a:extLst>
            </p:cNvPr>
            <p:cNvGrpSpPr/>
            <p:nvPr/>
          </p:nvGrpSpPr>
          <p:grpSpPr>
            <a:xfrm>
              <a:off x="3077157" y="2166035"/>
              <a:ext cx="2520000" cy="2520000"/>
              <a:chOff x="3077157" y="2166035"/>
              <a:chExt cx="2520000" cy="25200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54CA40F-0B62-2A4A-9D20-946ED62FBB56}"/>
                  </a:ext>
                </a:extLst>
              </p:cNvPr>
              <p:cNvSpPr/>
              <p:nvPr/>
            </p:nvSpPr>
            <p:spPr>
              <a:xfrm>
                <a:off x="3077157" y="2166035"/>
                <a:ext cx="2520000" cy="2520000"/>
              </a:xfrm>
              <a:prstGeom prst="ellipse">
                <a:avLst/>
              </a:prstGeom>
              <a:solidFill>
                <a:srgbClr val="FFC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250C5EF6-F0FB-EB40-813F-76BA836E9A45}"/>
                  </a:ext>
                </a:extLst>
              </p:cNvPr>
              <p:cNvSpPr/>
              <p:nvPr/>
            </p:nvSpPr>
            <p:spPr>
              <a:xfrm>
                <a:off x="3162481" y="2255231"/>
                <a:ext cx="2340000" cy="2340000"/>
              </a:xfrm>
              <a:prstGeom prst="ellipse">
                <a:avLst/>
              </a:prstGeom>
              <a:noFill/>
              <a:ln>
                <a:solidFill>
                  <a:srgbClr val="F5F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137CFF8-0033-484B-8250-AC9339D8897A}"/>
                </a:ext>
              </a:extLst>
            </p:cNvPr>
            <p:cNvSpPr/>
            <p:nvPr/>
          </p:nvSpPr>
          <p:spPr>
            <a:xfrm>
              <a:off x="3092525" y="3351612"/>
              <a:ext cx="144000" cy="14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E85F157-1BF4-2842-8D19-51570E285C65}"/>
              </a:ext>
            </a:extLst>
          </p:cNvPr>
          <p:cNvSpPr txBox="1"/>
          <p:nvPr/>
        </p:nvSpPr>
        <p:spPr>
          <a:xfrm>
            <a:off x="7181682" y="4285925"/>
            <a:ext cx="7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prev.</a:t>
            </a:r>
          </a:p>
          <a:p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next.</a:t>
            </a:r>
          </a:p>
        </p:txBody>
      </p:sp>
    </p:spTree>
    <p:extLst>
      <p:ext uri="{BB962C8B-B14F-4D97-AF65-F5344CB8AC3E}">
        <p14:creationId xmlns:p14="http://schemas.microsoft.com/office/powerpoint/2010/main" val="2780393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7C7D7FB-40F0-1C4E-8081-90E989A40F7F}"/>
              </a:ext>
            </a:extLst>
          </p:cNvPr>
          <p:cNvGrpSpPr/>
          <p:nvPr/>
        </p:nvGrpSpPr>
        <p:grpSpPr>
          <a:xfrm>
            <a:off x="445046" y="439758"/>
            <a:ext cx="11293620" cy="5978483"/>
            <a:chOff x="-1947863" y="141762"/>
            <a:chExt cx="11293620" cy="612766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AB68D0-A4CB-AA47-82A2-ED6CCAD8212E}"/>
                </a:ext>
              </a:extLst>
            </p:cNvPr>
            <p:cNvSpPr/>
            <p:nvPr/>
          </p:nvSpPr>
          <p:spPr>
            <a:xfrm>
              <a:off x="3701019" y="141762"/>
              <a:ext cx="5644738" cy="612766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86A081-B3C2-C747-B25B-C063F0623CE2}"/>
                </a:ext>
              </a:extLst>
            </p:cNvPr>
            <p:cNvSpPr/>
            <p:nvPr/>
          </p:nvSpPr>
          <p:spPr>
            <a:xfrm>
              <a:off x="-1947863" y="141762"/>
              <a:ext cx="5644738" cy="6127667"/>
            </a:xfrm>
            <a:prstGeom prst="rect">
              <a:avLst/>
            </a:prstGeom>
            <a:solidFill>
              <a:srgbClr val="BE24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056E0E8-A363-3E47-9DB0-9B2F14625C95}"/>
              </a:ext>
            </a:extLst>
          </p:cNvPr>
          <p:cNvGrpSpPr/>
          <p:nvPr/>
        </p:nvGrpSpPr>
        <p:grpSpPr>
          <a:xfrm>
            <a:off x="3732533" y="2072354"/>
            <a:ext cx="4714502" cy="2707361"/>
            <a:chOff x="2909456" y="2075318"/>
            <a:chExt cx="4714502" cy="27073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D6BC0A-41D6-B34F-946E-07742940B0B1}"/>
                </a:ext>
              </a:extLst>
            </p:cNvPr>
            <p:cNvSpPr txBox="1"/>
            <p:nvPr/>
          </p:nvSpPr>
          <p:spPr>
            <a:xfrm>
              <a:off x="2909460" y="3151463"/>
              <a:ext cx="422761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SITIES</a:t>
              </a:r>
              <a:r>
                <a:rPr kumimoji="1" lang="en-US" altLang="ko-Kore-KR" sz="10000" b="1" dirty="0">
                  <a:solidFill>
                    <a:srgbClr val="BE2457"/>
                  </a:solidFill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.</a:t>
              </a:r>
              <a:endParaRPr kumimoji="1" lang="ko-Kore-KR" altLang="en-US" sz="10000" b="1" dirty="0">
                <a:solidFill>
                  <a:srgbClr val="BE2457"/>
                </a:solidFill>
                <a:latin typeface="Urbanist ExtraBold" panose="020B0A04040200000203" pitchFamily="34" charset="0"/>
                <a:cs typeface="Urbanist ExtraBold" panose="020B0A0404020000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317041-2F21-9744-A0DC-17972301D80D}"/>
                </a:ext>
              </a:extLst>
            </p:cNvPr>
            <p:cNvSpPr txBox="1"/>
            <p:nvPr/>
          </p:nvSpPr>
          <p:spPr>
            <a:xfrm>
              <a:off x="2909456" y="2075318"/>
              <a:ext cx="471450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UNIVER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FB3759-9336-EE4F-8B00-D649CFBE20DF}"/>
              </a:ext>
            </a:extLst>
          </p:cNvPr>
          <p:cNvSpPr txBox="1"/>
          <p:nvPr/>
        </p:nvSpPr>
        <p:spPr>
          <a:xfrm rot="16200000">
            <a:off x="5575309" y="5680940"/>
            <a:ext cx="7375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8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Scroll</a:t>
            </a:r>
            <a:endParaRPr kumimoji="1" lang="ko-Kore-KR" altLang="en-US" sz="8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CAB90-D7F1-4548-8103-F98882992392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Universities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790A6B-683D-5043-80D3-70F6E40E854F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A897EB-38C6-9349-80AA-B22378E99EC1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90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3B411D3-8502-2B40-9C1D-57F0D30723B6}"/>
              </a:ext>
            </a:extLst>
          </p:cNvPr>
          <p:cNvGrpSpPr/>
          <p:nvPr/>
        </p:nvGrpSpPr>
        <p:grpSpPr>
          <a:xfrm>
            <a:off x="4836000" y="2169000"/>
            <a:ext cx="2520000" cy="2520000"/>
            <a:chOff x="4836000" y="2169000"/>
            <a:chExt cx="2520000" cy="252000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96F3F7E-B178-114F-9067-C0A8A23E6584}"/>
                </a:ext>
              </a:extLst>
            </p:cNvPr>
            <p:cNvSpPr/>
            <p:nvPr/>
          </p:nvSpPr>
          <p:spPr>
            <a:xfrm>
              <a:off x="4836000" y="2169000"/>
              <a:ext cx="2520000" cy="2520000"/>
            </a:xfrm>
            <a:prstGeom prst="ellipse">
              <a:avLst/>
            </a:prstGeom>
            <a:solidFill>
              <a:srgbClr val="FF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9EA7ACF-FCE6-0F48-9D33-9C1924A9B853}"/>
                </a:ext>
              </a:extLst>
            </p:cNvPr>
            <p:cNvSpPr/>
            <p:nvPr/>
          </p:nvSpPr>
          <p:spPr>
            <a:xfrm>
              <a:off x="4926000" y="2259000"/>
              <a:ext cx="2340000" cy="2340000"/>
            </a:xfrm>
            <a:prstGeom prst="ellipse">
              <a:avLst/>
            </a:prstGeom>
            <a:noFill/>
            <a:ln>
              <a:solidFill>
                <a:srgbClr val="F5F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051DBB5-C52B-A542-A600-10E11D3A7E68}"/>
                </a:ext>
              </a:extLst>
            </p:cNvPr>
            <p:cNvSpPr/>
            <p:nvPr/>
          </p:nvSpPr>
          <p:spPr>
            <a:xfrm>
              <a:off x="4854000" y="3357000"/>
              <a:ext cx="144000" cy="14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3644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416515-7729-B443-B9F9-3999F9A3A856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Music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2291B8-1795-4D47-A439-D7AA38A9DC91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8D06B3-4D67-B643-8B1D-3911AB2D5CEA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716043F2-C743-2845-AEE1-155E1A86D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399582" y="-1975241"/>
            <a:ext cx="5392836" cy="1080255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D1F43AB-7AD8-A24D-A70D-50C9E12F5339}"/>
              </a:ext>
            </a:extLst>
          </p:cNvPr>
          <p:cNvSpPr txBox="1"/>
          <p:nvPr/>
        </p:nvSpPr>
        <p:spPr>
          <a:xfrm>
            <a:off x="5781571" y="2543778"/>
            <a:ext cx="45061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rgbClr val="FFC846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FINGERSTYLE</a:t>
            </a:r>
          </a:p>
          <a:p>
            <a:pPr algn="ctr"/>
            <a:endParaRPr kumimoji="1" lang="en-US" altLang="ko-KR" sz="4000" b="1" dirty="0">
              <a:solidFill>
                <a:srgbClr val="FFC846"/>
              </a:solidFill>
              <a:latin typeface="Urbanist Black" panose="020B0A04040200000203" pitchFamily="34" charset="0"/>
              <a:ea typeface="Urbanist Black" panose="020B0A04040200000203" pitchFamily="34" charset="0"/>
              <a:cs typeface="Urbanist Black" panose="020B0A04040200000203" pitchFamily="34" charset="0"/>
            </a:endParaRPr>
          </a:p>
          <a:p>
            <a:pPr algn="ctr"/>
            <a:r>
              <a:rPr kumimoji="1" lang="en-US" altLang="ko-Kore-KR" sz="4000" b="1" dirty="0">
                <a:solidFill>
                  <a:srgbClr val="FFC846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GUITARIST.</a:t>
            </a:r>
            <a:endParaRPr kumimoji="1" lang="ko-Kore-KR" altLang="en-US" sz="4000" b="1" dirty="0">
              <a:solidFill>
                <a:srgbClr val="FFC846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8516F2-E91D-E442-8D31-D6B677DD02E1}"/>
              </a:ext>
            </a:extLst>
          </p:cNvPr>
          <p:cNvSpPr txBox="1"/>
          <p:nvPr/>
        </p:nvSpPr>
        <p:spPr>
          <a:xfrm>
            <a:off x="6383999" y="3316733"/>
            <a:ext cx="330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chemeClr val="bg1"/>
                </a:solidFill>
                <a:latin typeface="Urbanist Black" panose="020B0A04040200000203" pitchFamily="34" charset="0"/>
                <a:cs typeface="Urbanist Black" panose="020B0A04040200000203" pitchFamily="34" charset="0"/>
              </a:rPr>
              <a:t>Sunny</a:t>
            </a:r>
            <a:endParaRPr kumimoji="1" lang="ko-Kore-KR" altLang="en-US" b="1" dirty="0">
              <a:solidFill>
                <a:schemeClr val="bg1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2C5C350-9043-A94F-BA1F-FFB5D2E42253}"/>
              </a:ext>
            </a:extLst>
          </p:cNvPr>
          <p:cNvSpPr txBox="1"/>
          <p:nvPr/>
        </p:nvSpPr>
        <p:spPr>
          <a:xfrm>
            <a:off x="1184658" y="3302923"/>
            <a:ext cx="525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prev.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52A9130A-8E6E-9241-BA09-3DA2EBE533B3}"/>
              </a:ext>
            </a:extLst>
          </p:cNvPr>
          <p:cNvSpPr/>
          <p:nvPr/>
        </p:nvSpPr>
        <p:spPr>
          <a:xfrm>
            <a:off x="3803870" y="2886033"/>
            <a:ext cx="1080000" cy="1080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68F41B-BF5C-3142-AF9D-A8B5FFE4C630}"/>
              </a:ext>
            </a:extLst>
          </p:cNvPr>
          <p:cNvSpPr txBox="1"/>
          <p:nvPr/>
        </p:nvSpPr>
        <p:spPr>
          <a:xfrm>
            <a:off x="3872639" y="3247553"/>
            <a:ext cx="933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b="1" dirty="0">
                <a:solidFill>
                  <a:srgbClr val="FFC846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Fingerstyle</a:t>
            </a:r>
          </a:p>
          <a:p>
            <a:pPr algn="ctr"/>
            <a:r>
              <a:rPr kumimoji="1" lang="en-US" altLang="ko-KR" sz="1000" b="1" dirty="0">
                <a:solidFill>
                  <a:srgbClr val="FFC846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Instagram</a:t>
            </a:r>
            <a:endParaRPr kumimoji="1" lang="en-US" altLang="ko-Kore-KR" sz="1000" b="1" dirty="0">
              <a:solidFill>
                <a:srgbClr val="FFC846"/>
              </a:solidFill>
              <a:latin typeface="Urbanist Black" panose="020B0A04040200000203" pitchFamily="34" charset="0"/>
              <a:ea typeface="Urbanist Black" panose="020B0A04040200000203" pitchFamily="34" charset="0"/>
              <a:cs typeface="Urbanist Black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257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118292" y="94176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416515-7729-B443-B9F9-3999F9A3A856}"/>
              </a:ext>
            </a:extLst>
          </p:cNvPr>
          <p:cNvSpPr txBox="1"/>
          <p:nvPr/>
        </p:nvSpPr>
        <p:spPr>
          <a:xfrm>
            <a:off x="1240697" y="98624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Music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2291B8-1795-4D47-A439-D7AA38A9DC91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8D06B3-4D67-B643-8B1D-3911AB2D5CEA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716043F2-C743-2845-AEE1-155E1A86D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230" y="395688"/>
            <a:ext cx="3124571" cy="625892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D1F43AB-7AD8-A24D-A70D-50C9E12F5339}"/>
              </a:ext>
            </a:extLst>
          </p:cNvPr>
          <p:cNvSpPr txBox="1"/>
          <p:nvPr/>
        </p:nvSpPr>
        <p:spPr>
          <a:xfrm>
            <a:off x="873511" y="1767465"/>
            <a:ext cx="254200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b="1" dirty="0">
                <a:solidFill>
                  <a:srgbClr val="FFC846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FINGERSTYLE</a:t>
            </a:r>
          </a:p>
          <a:p>
            <a:pPr algn="ctr"/>
            <a:r>
              <a:rPr kumimoji="1" lang="en-US" altLang="ko-Kore-KR" sz="2500" b="1" dirty="0">
                <a:solidFill>
                  <a:srgbClr val="FFC846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GUITARIST.</a:t>
            </a:r>
            <a:endParaRPr kumimoji="1" lang="ko-Kore-KR" altLang="en-US" sz="2500" b="1" dirty="0">
              <a:solidFill>
                <a:srgbClr val="FFC846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2C5C350-9043-A94F-BA1F-FFB5D2E42253}"/>
              </a:ext>
            </a:extLst>
          </p:cNvPr>
          <p:cNvSpPr txBox="1"/>
          <p:nvPr/>
        </p:nvSpPr>
        <p:spPr>
          <a:xfrm>
            <a:off x="1899164" y="6187980"/>
            <a:ext cx="525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prev.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52A9130A-8E6E-9241-BA09-3DA2EBE533B3}"/>
              </a:ext>
            </a:extLst>
          </p:cNvPr>
          <p:cNvSpPr/>
          <p:nvPr/>
        </p:nvSpPr>
        <p:spPr>
          <a:xfrm>
            <a:off x="1790061" y="4193697"/>
            <a:ext cx="720000" cy="720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68F41B-BF5C-3142-AF9D-A8B5FFE4C630}"/>
              </a:ext>
            </a:extLst>
          </p:cNvPr>
          <p:cNvSpPr txBox="1"/>
          <p:nvPr/>
        </p:nvSpPr>
        <p:spPr>
          <a:xfrm>
            <a:off x="1677665" y="4384420"/>
            <a:ext cx="933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" b="1" dirty="0">
                <a:solidFill>
                  <a:srgbClr val="FFC846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Fingerstyle</a:t>
            </a:r>
          </a:p>
          <a:p>
            <a:pPr algn="ctr"/>
            <a:r>
              <a:rPr kumimoji="1" lang="en-US" altLang="ko-KR" sz="800" b="1" dirty="0">
                <a:solidFill>
                  <a:srgbClr val="FFC846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Instagram</a:t>
            </a:r>
            <a:endParaRPr kumimoji="1" lang="en-US" altLang="ko-Kore-KR" sz="800" b="1" dirty="0">
              <a:solidFill>
                <a:srgbClr val="FFC846"/>
              </a:solidFill>
              <a:latin typeface="Urbanist Black" panose="020B0A04040200000203" pitchFamily="34" charset="0"/>
              <a:ea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BFC2BB-2162-E042-8A70-37E83FDCA4B3}"/>
              </a:ext>
            </a:extLst>
          </p:cNvPr>
          <p:cNvSpPr txBox="1"/>
          <p:nvPr/>
        </p:nvSpPr>
        <p:spPr>
          <a:xfrm>
            <a:off x="511162" y="5506033"/>
            <a:ext cx="33013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b="1" dirty="0">
                <a:solidFill>
                  <a:schemeClr val="bg1"/>
                </a:solidFill>
                <a:latin typeface="Urbanist Black" panose="020B0A04040200000203" pitchFamily="34" charset="0"/>
                <a:cs typeface="Urbanist Black" panose="020B0A04040200000203" pitchFamily="34" charset="0"/>
              </a:rPr>
              <a:t>- Englishman in New York -</a:t>
            </a:r>
            <a:endParaRPr kumimoji="1" lang="ko-Kore-KR" altLang="en-US" sz="1300" b="1" dirty="0">
              <a:solidFill>
                <a:schemeClr val="bg1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409E86D-71CE-534A-BA92-63B7A03BDEAE}"/>
              </a:ext>
            </a:extLst>
          </p:cNvPr>
          <p:cNvSpPr/>
          <p:nvPr/>
        </p:nvSpPr>
        <p:spPr>
          <a:xfrm>
            <a:off x="4328987" y="0"/>
            <a:ext cx="5644738" cy="6858000"/>
          </a:xfrm>
          <a:prstGeom prst="rect">
            <a:avLst/>
          </a:prstGeom>
          <a:solidFill>
            <a:srgbClr val="FFC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3C1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193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416515-7729-B443-B9F9-3999F9A3A856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Music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2291B8-1795-4D47-A439-D7AA38A9DC91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8D06B3-4D67-B643-8B1D-3911AB2D5CEA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8B845-CCFE-7D41-B945-5FC660D0F251}"/>
              </a:ext>
            </a:extLst>
          </p:cNvPr>
          <p:cNvSpPr txBox="1"/>
          <p:nvPr/>
        </p:nvSpPr>
        <p:spPr>
          <a:xfrm>
            <a:off x="835354" y="3962037"/>
            <a:ext cx="35117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000" b="1" dirty="0">
                <a:solidFill>
                  <a:srgbClr val="FFC846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400+</a:t>
            </a:r>
          </a:p>
          <a:p>
            <a:pPr algn="ctr"/>
            <a:r>
              <a:rPr kumimoji="1" lang="en-US" altLang="ko-Kore-KR" sz="5000" b="1" dirty="0">
                <a:solidFill>
                  <a:srgbClr val="FFC846"/>
                </a:solidFill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PLAYLIST.</a:t>
            </a:r>
            <a:endParaRPr kumimoji="1" lang="ko-Kore-KR" altLang="en-US" sz="5000" b="1" dirty="0">
              <a:solidFill>
                <a:srgbClr val="FFC846"/>
              </a:solidFill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27DAF6F-E850-A44B-BCDC-160DE271D956}"/>
              </a:ext>
            </a:extLst>
          </p:cNvPr>
          <p:cNvGrpSpPr/>
          <p:nvPr/>
        </p:nvGrpSpPr>
        <p:grpSpPr>
          <a:xfrm>
            <a:off x="284971" y="807591"/>
            <a:ext cx="4609050" cy="2520000"/>
            <a:chOff x="2032632" y="2166035"/>
            <a:chExt cx="4609050" cy="25200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957CAF8-5EE9-8944-8BF7-0DEF9A8494DA}"/>
                </a:ext>
              </a:extLst>
            </p:cNvPr>
            <p:cNvGrpSpPr/>
            <p:nvPr/>
          </p:nvGrpSpPr>
          <p:grpSpPr>
            <a:xfrm>
              <a:off x="3077157" y="2166035"/>
              <a:ext cx="2520000" cy="2520000"/>
              <a:chOff x="2317340" y="2166035"/>
              <a:chExt cx="2520000" cy="25200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54CA40F-0B62-2A4A-9D20-946ED62FBB56}"/>
                  </a:ext>
                </a:extLst>
              </p:cNvPr>
              <p:cNvSpPr/>
              <p:nvPr/>
            </p:nvSpPr>
            <p:spPr>
              <a:xfrm>
                <a:off x="2317340" y="2166035"/>
                <a:ext cx="2520000" cy="2520000"/>
              </a:xfrm>
              <a:prstGeom prst="ellipse">
                <a:avLst/>
              </a:prstGeom>
              <a:solidFill>
                <a:srgbClr val="FFC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F47CFEA-4A6B-DB47-85B1-F4652DF7250D}"/>
                  </a:ext>
                </a:extLst>
              </p:cNvPr>
              <p:cNvSpPr/>
              <p:nvPr/>
            </p:nvSpPr>
            <p:spPr>
              <a:xfrm>
                <a:off x="3217340" y="3066035"/>
                <a:ext cx="720000" cy="720000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7DACD70-7193-7E47-B2F6-28C812880C84}"/>
                </a:ext>
              </a:extLst>
            </p:cNvPr>
            <p:cNvSpPr/>
            <p:nvPr/>
          </p:nvSpPr>
          <p:spPr>
            <a:xfrm>
              <a:off x="5921682" y="3066035"/>
              <a:ext cx="720000" cy="720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9A76643-4DEA-9648-A1D0-7C42FCD313D8}"/>
                </a:ext>
              </a:extLst>
            </p:cNvPr>
            <p:cNvSpPr/>
            <p:nvPr/>
          </p:nvSpPr>
          <p:spPr>
            <a:xfrm>
              <a:off x="2032632" y="3066035"/>
              <a:ext cx="720000" cy="720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" name="삼각형 15">
              <a:extLst>
                <a:ext uri="{FF2B5EF4-FFF2-40B4-BE49-F238E27FC236}">
                  <a16:creationId xmlns:a16="http://schemas.microsoft.com/office/drawing/2014/main" id="{E5388A94-F26E-3F41-9FB4-6D30C9EF6CE4}"/>
                </a:ext>
              </a:extLst>
            </p:cNvPr>
            <p:cNvSpPr/>
            <p:nvPr/>
          </p:nvSpPr>
          <p:spPr>
            <a:xfrm rot="5400000">
              <a:off x="4153511" y="3254264"/>
              <a:ext cx="468000" cy="367291"/>
            </a:xfrm>
            <a:prstGeom prst="triangle">
              <a:avLst/>
            </a:prstGeom>
            <a:solidFill>
              <a:srgbClr val="FF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9F34018-9BD1-CC4A-B803-E2B164A8BB8B}"/>
                </a:ext>
              </a:extLst>
            </p:cNvPr>
            <p:cNvGrpSpPr/>
            <p:nvPr/>
          </p:nvGrpSpPr>
          <p:grpSpPr>
            <a:xfrm>
              <a:off x="6084125" y="3191227"/>
              <a:ext cx="480821" cy="469615"/>
              <a:chOff x="6076273" y="3202295"/>
              <a:chExt cx="480821" cy="469615"/>
            </a:xfrm>
          </p:grpSpPr>
          <p:sp>
            <p:nvSpPr>
              <p:cNvPr id="31" name="삼각형 30">
                <a:extLst>
                  <a:ext uri="{FF2B5EF4-FFF2-40B4-BE49-F238E27FC236}">
                    <a16:creationId xmlns:a16="http://schemas.microsoft.com/office/drawing/2014/main" id="{ED594C96-5896-A946-8B85-855FB8211CAC}"/>
                  </a:ext>
                </a:extLst>
              </p:cNvPr>
              <p:cNvSpPr/>
              <p:nvPr/>
            </p:nvSpPr>
            <p:spPr>
              <a:xfrm rot="5400000">
                <a:off x="6025919" y="3254264"/>
                <a:ext cx="468000" cy="367291"/>
              </a:xfrm>
              <a:prstGeom prst="triangle">
                <a:avLst/>
              </a:prstGeom>
              <a:solidFill>
                <a:srgbClr val="FFC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2" name="삼각형 31">
                <a:extLst>
                  <a:ext uri="{FF2B5EF4-FFF2-40B4-BE49-F238E27FC236}">
                    <a16:creationId xmlns:a16="http://schemas.microsoft.com/office/drawing/2014/main" id="{B30974C0-68BC-6D4C-903C-D6F73D815A8D}"/>
                  </a:ext>
                </a:extLst>
              </p:cNvPr>
              <p:cNvSpPr/>
              <p:nvPr/>
            </p:nvSpPr>
            <p:spPr>
              <a:xfrm rot="5400000">
                <a:off x="6139449" y="3252649"/>
                <a:ext cx="468000" cy="367291"/>
              </a:xfrm>
              <a:prstGeom prst="triangle">
                <a:avLst/>
              </a:prstGeom>
              <a:solidFill>
                <a:srgbClr val="FFC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703DECC-BB6A-5C45-80BC-E5AEA2EDCC00}"/>
                </a:ext>
              </a:extLst>
            </p:cNvPr>
            <p:cNvGrpSpPr/>
            <p:nvPr/>
          </p:nvGrpSpPr>
          <p:grpSpPr>
            <a:xfrm rot="10800000">
              <a:off x="2100338" y="3189612"/>
              <a:ext cx="480821" cy="469615"/>
              <a:chOff x="6076273" y="3202295"/>
              <a:chExt cx="480821" cy="469615"/>
            </a:xfrm>
          </p:grpSpPr>
          <p:sp>
            <p:nvSpPr>
              <p:cNvPr id="35" name="삼각형 34">
                <a:extLst>
                  <a:ext uri="{FF2B5EF4-FFF2-40B4-BE49-F238E27FC236}">
                    <a16:creationId xmlns:a16="http://schemas.microsoft.com/office/drawing/2014/main" id="{F289A8B2-5B01-584B-981E-301D53ED03A0}"/>
                  </a:ext>
                </a:extLst>
              </p:cNvPr>
              <p:cNvSpPr/>
              <p:nvPr/>
            </p:nvSpPr>
            <p:spPr>
              <a:xfrm rot="5400000">
                <a:off x="6025919" y="3254264"/>
                <a:ext cx="468000" cy="367291"/>
              </a:xfrm>
              <a:prstGeom prst="triangle">
                <a:avLst/>
              </a:prstGeom>
              <a:solidFill>
                <a:srgbClr val="FFC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6" name="삼각형 35">
                <a:extLst>
                  <a:ext uri="{FF2B5EF4-FFF2-40B4-BE49-F238E27FC236}">
                    <a16:creationId xmlns:a16="http://schemas.microsoft.com/office/drawing/2014/main" id="{08D5B2DB-4AE6-B248-833A-A233B285988E}"/>
                  </a:ext>
                </a:extLst>
              </p:cNvPr>
              <p:cNvSpPr/>
              <p:nvPr/>
            </p:nvSpPr>
            <p:spPr>
              <a:xfrm rot="5400000">
                <a:off x="6139449" y="3252649"/>
                <a:ext cx="468000" cy="367291"/>
              </a:xfrm>
              <a:prstGeom prst="triangle">
                <a:avLst/>
              </a:prstGeom>
              <a:solidFill>
                <a:srgbClr val="FFC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50C5EF6-F0FB-EB40-813F-76BA836E9A45}"/>
                </a:ext>
              </a:extLst>
            </p:cNvPr>
            <p:cNvSpPr/>
            <p:nvPr/>
          </p:nvSpPr>
          <p:spPr>
            <a:xfrm>
              <a:off x="3162481" y="2255231"/>
              <a:ext cx="2340000" cy="2340000"/>
            </a:xfrm>
            <a:prstGeom prst="ellipse">
              <a:avLst/>
            </a:prstGeom>
            <a:noFill/>
            <a:ln>
              <a:solidFill>
                <a:srgbClr val="F5F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FC890E-FB26-6742-A695-9808D2F8D65C}"/>
                </a:ext>
              </a:extLst>
            </p:cNvPr>
            <p:cNvSpPr txBox="1"/>
            <p:nvPr/>
          </p:nvSpPr>
          <p:spPr>
            <a:xfrm>
              <a:off x="2930308" y="3941924"/>
              <a:ext cx="280434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500" b="1" dirty="0">
                  <a:solidFill>
                    <a:srgbClr val="F5F5F5"/>
                  </a:solidFill>
                  <a:latin typeface="Urbanist Black" panose="020B0A04040200000203" pitchFamily="34" charset="0"/>
                  <a:cs typeface="Urbanist Black" panose="020B0A04040200000203" pitchFamily="34" charset="0"/>
                </a:rPr>
                <a:t>OOHYO</a:t>
              </a:r>
              <a:endParaRPr kumimoji="1" lang="ko-Kore-KR" altLang="en-US" sz="1500" b="1" dirty="0">
                <a:solidFill>
                  <a:srgbClr val="F5F5F5"/>
                </a:solidFill>
                <a:latin typeface="Urbanist Black" panose="020B0A04040200000203" pitchFamily="34" charset="0"/>
                <a:cs typeface="Urbanist Black" panose="020B0A04040200000203" pitchFamily="34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137CFF8-0033-484B-8250-AC9339D8897A}"/>
                </a:ext>
              </a:extLst>
            </p:cNvPr>
            <p:cNvSpPr/>
            <p:nvPr/>
          </p:nvSpPr>
          <p:spPr>
            <a:xfrm>
              <a:off x="3092525" y="3351612"/>
              <a:ext cx="144000" cy="14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E85F157-1BF4-2842-8D19-51570E285C65}"/>
              </a:ext>
            </a:extLst>
          </p:cNvPr>
          <p:cNvSpPr txBox="1"/>
          <p:nvPr/>
        </p:nvSpPr>
        <p:spPr>
          <a:xfrm>
            <a:off x="2229496" y="5674022"/>
            <a:ext cx="7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prev.</a:t>
            </a:r>
          </a:p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next.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08549FF-B5C7-E84C-961E-66DB19A823DC}"/>
              </a:ext>
            </a:extLst>
          </p:cNvPr>
          <p:cNvSpPr/>
          <p:nvPr/>
        </p:nvSpPr>
        <p:spPr>
          <a:xfrm>
            <a:off x="5205657" y="0"/>
            <a:ext cx="5644738" cy="6858000"/>
          </a:xfrm>
          <a:prstGeom prst="rect">
            <a:avLst/>
          </a:prstGeom>
          <a:solidFill>
            <a:srgbClr val="FFC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3C13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A3BC7AB-9127-0443-BF93-859A475D4363}"/>
              </a:ext>
            </a:extLst>
          </p:cNvPr>
          <p:cNvGrpSpPr/>
          <p:nvPr/>
        </p:nvGrpSpPr>
        <p:grpSpPr>
          <a:xfrm>
            <a:off x="1182647" y="3585088"/>
            <a:ext cx="2804346" cy="323165"/>
            <a:chOff x="1125322" y="3545050"/>
            <a:chExt cx="2804346" cy="32316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D5373EA-E4FB-E846-87A7-20FFF71CA80B}"/>
                </a:ext>
              </a:extLst>
            </p:cNvPr>
            <p:cNvSpPr txBox="1"/>
            <p:nvPr/>
          </p:nvSpPr>
          <p:spPr>
            <a:xfrm>
              <a:off x="1125322" y="3545050"/>
              <a:ext cx="280434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500" b="1" dirty="0">
                  <a:latin typeface="Urbanist Black" panose="020B0A04040200000203" pitchFamily="34" charset="0"/>
                  <a:cs typeface="Urbanist Black" panose="020B0A04040200000203" pitchFamily="34" charset="0"/>
                </a:rPr>
                <a:t>OOHYO</a:t>
              </a:r>
              <a:endParaRPr kumimoji="1" lang="ko-Kore-KR" altLang="en-US" sz="1500" b="1" dirty="0">
                <a:latin typeface="Urbanist Black" panose="020B0A04040200000203" pitchFamily="34" charset="0"/>
                <a:cs typeface="Urbanist Black" panose="020B0A04040200000203" pitchFamily="34" charset="0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B88A0DE-528B-404A-BDB8-3044856EB05E}"/>
                </a:ext>
              </a:extLst>
            </p:cNvPr>
            <p:cNvSpPr/>
            <p:nvPr/>
          </p:nvSpPr>
          <p:spPr>
            <a:xfrm>
              <a:off x="1285495" y="3631790"/>
              <a:ext cx="144000" cy="144000"/>
            </a:xfrm>
            <a:prstGeom prst="ellipse">
              <a:avLst/>
            </a:prstGeom>
            <a:solidFill>
              <a:srgbClr val="FF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EB0236F-7530-3F4B-87A6-0040D182AB3C}"/>
                </a:ext>
              </a:extLst>
            </p:cNvPr>
            <p:cNvSpPr/>
            <p:nvPr/>
          </p:nvSpPr>
          <p:spPr>
            <a:xfrm>
              <a:off x="3625495" y="3631790"/>
              <a:ext cx="144000" cy="144000"/>
            </a:xfrm>
            <a:prstGeom prst="ellipse">
              <a:avLst/>
            </a:prstGeom>
            <a:solidFill>
              <a:srgbClr val="FF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3473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E2B43F-51BD-7942-A259-838E9AF1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0" y="729472"/>
            <a:ext cx="11976079" cy="26995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45BDEC-10CA-D74F-86AC-8CA5FCA8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0" y="4395740"/>
            <a:ext cx="12005746" cy="173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06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C10BE800-019B-9E43-B4DF-DFCE98026C2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3876" y="1156917"/>
            <a:ext cx="3600000" cy="360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620C576-10F1-D846-9CB6-AF7BB68460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72710" y="1629000"/>
            <a:ext cx="3600000" cy="360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FA64780-6277-4C45-986A-2F4801974D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70109" y="766130"/>
            <a:ext cx="3600000" cy="360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4B8F044-2944-4D48-B1AC-75781299005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02576" y="766130"/>
            <a:ext cx="3603600" cy="36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05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748EC03-1EF3-6A42-8480-47739E06C7CB}"/>
              </a:ext>
            </a:extLst>
          </p:cNvPr>
          <p:cNvGrpSpPr/>
          <p:nvPr/>
        </p:nvGrpSpPr>
        <p:grpSpPr>
          <a:xfrm>
            <a:off x="3359011" y="1413551"/>
            <a:ext cx="5400000" cy="5400000"/>
            <a:chOff x="5376000" y="5901144"/>
            <a:chExt cx="720000" cy="72000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64DA448-5726-4D44-99A6-74BCF1D208C0}"/>
                </a:ext>
              </a:extLst>
            </p:cNvPr>
            <p:cNvSpPr/>
            <p:nvPr/>
          </p:nvSpPr>
          <p:spPr>
            <a:xfrm>
              <a:off x="5376000" y="5901144"/>
              <a:ext cx="720000" cy="720000"/>
            </a:xfrm>
            <a:prstGeom prst="ellipse">
              <a:avLst/>
            </a:prstGeom>
            <a:solidFill>
              <a:srgbClr val="FF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C0AEE9-C478-2A43-B443-37D6AD225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501377" y="6026521"/>
              <a:ext cx="469245" cy="469245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17E44FA-5148-F640-A336-B5B90AFADEE6}"/>
              </a:ext>
            </a:extLst>
          </p:cNvPr>
          <p:cNvGrpSpPr/>
          <p:nvPr/>
        </p:nvGrpSpPr>
        <p:grpSpPr>
          <a:xfrm>
            <a:off x="5011519" y="18975"/>
            <a:ext cx="5400000" cy="5400000"/>
            <a:chOff x="8367635" y="5733370"/>
            <a:chExt cx="720000" cy="72000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0BC01A-2568-EB40-A99D-79C198B150A2}"/>
                </a:ext>
              </a:extLst>
            </p:cNvPr>
            <p:cNvSpPr/>
            <p:nvPr/>
          </p:nvSpPr>
          <p:spPr>
            <a:xfrm>
              <a:off x="8367635" y="5733370"/>
              <a:ext cx="720000" cy="720000"/>
            </a:xfrm>
            <a:prstGeom prst="ellipse">
              <a:avLst/>
            </a:prstGeom>
            <a:solidFill>
              <a:srgbClr val="FF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C98ED89-ADB7-2248-AFEF-59D0D73D2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8493012" y="5858747"/>
              <a:ext cx="469246" cy="469246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FF8CE6-53D9-174D-BE0E-78C753834F9E}"/>
              </a:ext>
            </a:extLst>
          </p:cNvPr>
          <p:cNvGrpSpPr/>
          <p:nvPr/>
        </p:nvGrpSpPr>
        <p:grpSpPr>
          <a:xfrm>
            <a:off x="6578245" y="1419775"/>
            <a:ext cx="5400000" cy="5400000"/>
            <a:chOff x="8367635" y="5733370"/>
            <a:chExt cx="720000" cy="7200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CFC894D-C55B-A749-B49E-F6849EE78A1F}"/>
                </a:ext>
              </a:extLst>
            </p:cNvPr>
            <p:cNvSpPr/>
            <p:nvPr/>
          </p:nvSpPr>
          <p:spPr>
            <a:xfrm>
              <a:off x="8367635" y="5733370"/>
              <a:ext cx="720000" cy="720000"/>
            </a:xfrm>
            <a:prstGeom prst="ellipse">
              <a:avLst/>
            </a:prstGeom>
            <a:solidFill>
              <a:srgbClr val="FF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86E08C6-9FB9-6E4A-8ACB-AB03992A9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8493012" y="5858747"/>
              <a:ext cx="469246" cy="469246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2C2C4C0-F81D-CB4A-A8CA-5F1EFF68CB53}"/>
              </a:ext>
            </a:extLst>
          </p:cNvPr>
          <p:cNvGrpSpPr/>
          <p:nvPr/>
        </p:nvGrpSpPr>
        <p:grpSpPr>
          <a:xfrm>
            <a:off x="139777" y="1405707"/>
            <a:ext cx="5400000" cy="5400000"/>
            <a:chOff x="3495553" y="5046562"/>
            <a:chExt cx="720000" cy="7200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9201211-E7AB-2240-B1F8-4080BC68126A}"/>
                </a:ext>
              </a:extLst>
            </p:cNvPr>
            <p:cNvSpPr/>
            <p:nvPr/>
          </p:nvSpPr>
          <p:spPr>
            <a:xfrm>
              <a:off x="3495553" y="5046562"/>
              <a:ext cx="720000" cy="720000"/>
            </a:xfrm>
            <a:prstGeom prst="ellipse">
              <a:avLst/>
            </a:prstGeom>
            <a:solidFill>
              <a:srgbClr val="FF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AA0A5CB-6141-6A4F-9AB0-916C8F7DF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3620930" y="5171939"/>
              <a:ext cx="469245" cy="469245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EE4838-79FB-4646-9643-3455CC0B6BF6}"/>
              </a:ext>
            </a:extLst>
          </p:cNvPr>
          <p:cNvGrpSpPr/>
          <p:nvPr/>
        </p:nvGrpSpPr>
        <p:grpSpPr>
          <a:xfrm>
            <a:off x="1741227" y="23431"/>
            <a:ext cx="5400000" cy="5400000"/>
            <a:chOff x="4272561" y="4326562"/>
            <a:chExt cx="720000" cy="72000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71D7F9A-F89C-5448-AF19-5539F717C034}"/>
                </a:ext>
              </a:extLst>
            </p:cNvPr>
            <p:cNvSpPr/>
            <p:nvPr/>
          </p:nvSpPr>
          <p:spPr>
            <a:xfrm>
              <a:off x="4272561" y="4326562"/>
              <a:ext cx="720000" cy="720000"/>
            </a:xfrm>
            <a:prstGeom prst="ellipse">
              <a:avLst/>
            </a:prstGeom>
            <a:solidFill>
              <a:srgbClr val="FF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87BF0A7-6FA4-CF4F-A13B-1EE970B11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4397938" y="4451939"/>
              <a:ext cx="469245" cy="469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0614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55AA3C2-5155-5945-89D0-A03CD8130EEA}"/>
              </a:ext>
            </a:extLst>
          </p:cNvPr>
          <p:cNvSpPr txBox="1"/>
          <p:nvPr/>
        </p:nvSpPr>
        <p:spPr>
          <a:xfrm>
            <a:off x="997788" y="464882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AB7A3E-6E0C-4641-A45C-72028A7C8BFC}"/>
              </a:ext>
            </a:extLst>
          </p:cNvPr>
          <p:cNvSpPr/>
          <p:nvPr/>
        </p:nvSpPr>
        <p:spPr>
          <a:xfrm>
            <a:off x="9535886" y="826867"/>
            <a:ext cx="1587075" cy="5204268"/>
          </a:xfrm>
          <a:prstGeom prst="rect">
            <a:avLst/>
          </a:prstGeom>
          <a:solidFill>
            <a:srgbClr val="BE2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BE2457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FFEED95-69DE-EF4A-8F0E-5848CDB2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45" y="3354448"/>
            <a:ext cx="149101" cy="14910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1FD28B-DDAC-5B42-89FE-FE8BB50BB9A6}"/>
              </a:ext>
            </a:extLst>
          </p:cNvPr>
          <p:cNvSpPr/>
          <p:nvPr/>
        </p:nvSpPr>
        <p:spPr>
          <a:xfrm>
            <a:off x="1116537" y="1887603"/>
            <a:ext cx="1602910" cy="154379"/>
          </a:xfrm>
          <a:prstGeom prst="rect">
            <a:avLst/>
          </a:prstGeom>
          <a:solidFill>
            <a:srgbClr val="BE245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E635945-C701-6E4B-A2E8-E028FEFC8545}"/>
              </a:ext>
            </a:extLst>
          </p:cNvPr>
          <p:cNvGrpSpPr/>
          <p:nvPr/>
        </p:nvGrpSpPr>
        <p:grpSpPr>
          <a:xfrm>
            <a:off x="1069038" y="1763222"/>
            <a:ext cx="2534844" cy="3331552"/>
            <a:chOff x="1069037" y="1973103"/>
            <a:chExt cx="2534844" cy="333155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FCC1F2E-E433-9349-A618-BFFD7E35FCC4}"/>
                </a:ext>
              </a:extLst>
            </p:cNvPr>
            <p:cNvSpPr txBox="1"/>
            <p:nvPr/>
          </p:nvSpPr>
          <p:spPr>
            <a:xfrm>
              <a:off x="1069038" y="1973103"/>
              <a:ext cx="2534843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0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Universities.</a:t>
              </a:r>
            </a:p>
            <a:p>
              <a:endParaRPr kumimoji="1" lang="en-US" altLang="ko-Kore-KR" sz="10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endParaRPr>
            </a:p>
            <a:p>
              <a:r>
                <a:rPr kumimoji="1" lang="en-US" altLang="ko-Kore-KR" sz="20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Academic Values.</a:t>
              </a:r>
            </a:p>
            <a:p>
              <a:endParaRPr kumimoji="1" lang="en-US" altLang="ko-Kore-KR" sz="10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endParaRPr>
            </a:p>
            <a:p>
              <a:r>
                <a:rPr kumimoji="1" lang="en-US" altLang="ko-Kore-KR" sz="20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Music.</a:t>
              </a:r>
            </a:p>
            <a:p>
              <a:endParaRPr kumimoji="1" lang="en-US" altLang="ko-Kore-KR" sz="1000" b="1" dirty="0">
                <a:latin typeface="Urbanist Black" panose="020B0A04040200000203" pitchFamily="34" charset="0"/>
                <a:cs typeface="Urbanist Black" panose="020B0A04040200000203" pitchFamily="34" charset="0"/>
              </a:endParaRPr>
            </a:p>
            <a:p>
              <a:r>
                <a:rPr kumimoji="1" lang="en-US" altLang="ko-Kore-KR" sz="2000" b="1" dirty="0">
                  <a:latin typeface="Urbanist Black" panose="020B0A04040200000203" pitchFamily="34" charset="0"/>
                  <a:cs typeface="Urbanist Black" panose="020B0A04040200000203" pitchFamily="34" charset="0"/>
                </a:rPr>
                <a:t>Travel.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287370-774F-B641-B6F6-445EC29C8065}"/>
                </a:ext>
              </a:extLst>
            </p:cNvPr>
            <p:cNvSpPr txBox="1"/>
            <p:nvPr/>
          </p:nvSpPr>
          <p:spPr>
            <a:xfrm>
              <a:off x="1069038" y="4827601"/>
              <a:ext cx="214094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skl072612@gmail.com</a:t>
              </a:r>
            </a:p>
            <a:p>
              <a:endParaRPr kumimoji="1" lang="en-US" altLang="ko-Kore-KR" sz="5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endParaRPr>
            </a:p>
            <a:p>
              <a:r>
                <a:rPr kumimoji="1" lang="en-US" altLang="ko-Kore-KR" sz="1000" dirty="0" err="1"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sekwang@postech.ac.kr</a:t>
              </a:r>
              <a:endParaRPr kumimoji="1" lang="ko-Kore-KR" altLang="en-US" sz="1000" dirty="0"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FAC36F-D62A-5046-AF71-0393A5B86C26}"/>
                </a:ext>
              </a:extLst>
            </p:cNvPr>
            <p:cNvSpPr txBox="1"/>
            <p:nvPr/>
          </p:nvSpPr>
          <p:spPr>
            <a:xfrm>
              <a:off x="1069037" y="4545343"/>
              <a:ext cx="1205624" cy="282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Contact.</a:t>
              </a:r>
              <a:endParaRPr kumimoji="1" lang="ko-Kore-KR" altLang="en-US" sz="1200" b="1" dirty="0">
                <a:latin typeface="Urbanist Black" panose="020B0A04040200000203" pitchFamily="34" charset="0"/>
                <a:cs typeface="Urbanist Black" panose="020B0A04040200000203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49BA386-4F10-5540-9B05-775BB2C95F1B}"/>
              </a:ext>
            </a:extLst>
          </p:cNvPr>
          <p:cNvSpPr txBox="1"/>
          <p:nvPr/>
        </p:nvSpPr>
        <p:spPr>
          <a:xfrm>
            <a:off x="2120191" y="467511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Universities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650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7C7D7FB-40F0-1C4E-8081-90E989A40F7F}"/>
              </a:ext>
            </a:extLst>
          </p:cNvPr>
          <p:cNvGrpSpPr/>
          <p:nvPr/>
        </p:nvGrpSpPr>
        <p:grpSpPr>
          <a:xfrm>
            <a:off x="445046" y="439758"/>
            <a:ext cx="11293620" cy="5978483"/>
            <a:chOff x="-1947863" y="141762"/>
            <a:chExt cx="11293620" cy="612766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AB68D0-A4CB-AA47-82A2-ED6CCAD8212E}"/>
                </a:ext>
              </a:extLst>
            </p:cNvPr>
            <p:cNvSpPr/>
            <p:nvPr/>
          </p:nvSpPr>
          <p:spPr>
            <a:xfrm>
              <a:off x="3701019" y="141762"/>
              <a:ext cx="5644738" cy="612766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86A081-B3C2-C747-B25B-C063F0623CE2}"/>
                </a:ext>
              </a:extLst>
            </p:cNvPr>
            <p:cNvSpPr/>
            <p:nvPr/>
          </p:nvSpPr>
          <p:spPr>
            <a:xfrm>
              <a:off x="-1947863" y="141762"/>
              <a:ext cx="5644738" cy="6127667"/>
            </a:xfrm>
            <a:prstGeom prst="rect">
              <a:avLst/>
            </a:prstGeom>
            <a:solidFill>
              <a:srgbClr val="5AD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3CB8561-E54F-3C4F-AEDC-66C1B782B876}"/>
              </a:ext>
            </a:extLst>
          </p:cNvPr>
          <p:cNvGrpSpPr/>
          <p:nvPr/>
        </p:nvGrpSpPr>
        <p:grpSpPr>
          <a:xfrm>
            <a:off x="2579552" y="2072354"/>
            <a:ext cx="7020464" cy="2707361"/>
            <a:chOff x="4718202" y="2075318"/>
            <a:chExt cx="7020464" cy="27073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D6BC0A-41D6-B34F-946E-07742940B0B1}"/>
                </a:ext>
              </a:extLst>
            </p:cNvPr>
            <p:cNvSpPr txBox="1"/>
            <p:nvPr/>
          </p:nvSpPr>
          <p:spPr>
            <a:xfrm>
              <a:off x="4718203" y="3151463"/>
              <a:ext cx="524185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VALUES</a:t>
              </a:r>
              <a:r>
                <a:rPr kumimoji="1" lang="en-US" altLang="ko-Kore-KR" sz="10000" b="1" dirty="0">
                  <a:solidFill>
                    <a:srgbClr val="5AD28E"/>
                  </a:solidFill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.</a:t>
              </a:r>
              <a:endParaRPr kumimoji="1" lang="ko-Kore-KR" altLang="en-US" sz="10000" b="1" dirty="0">
                <a:solidFill>
                  <a:srgbClr val="5AD28E"/>
                </a:solidFill>
                <a:latin typeface="Urbanist ExtraBold" panose="020B0A04040200000203" pitchFamily="34" charset="0"/>
                <a:cs typeface="Urbanist ExtraBold" panose="020B0A0404020000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317041-2F21-9744-A0DC-17972301D80D}"/>
                </a:ext>
              </a:extLst>
            </p:cNvPr>
            <p:cNvSpPr txBox="1"/>
            <p:nvPr/>
          </p:nvSpPr>
          <p:spPr>
            <a:xfrm>
              <a:off x="4718202" y="2075318"/>
              <a:ext cx="702046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ACADEMIC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FB3759-9336-EE4F-8B00-D649CFBE20DF}"/>
              </a:ext>
            </a:extLst>
          </p:cNvPr>
          <p:cNvSpPr txBox="1"/>
          <p:nvPr/>
        </p:nvSpPr>
        <p:spPr>
          <a:xfrm rot="16200000">
            <a:off x="5575309" y="5680940"/>
            <a:ext cx="7375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8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Scroll</a:t>
            </a:r>
            <a:endParaRPr kumimoji="1" lang="ko-Kore-KR" altLang="en-US" sz="8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325804-893F-344C-9278-02C1340C8ACB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Academic Values 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E61844-3663-9C44-BB9C-333632D91BBF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4B5F64-8C7C-D245-9DA7-7C8F9309B107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178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55AA3C2-5155-5945-89D0-A03CD8130EEA}"/>
              </a:ext>
            </a:extLst>
          </p:cNvPr>
          <p:cNvSpPr txBox="1"/>
          <p:nvPr/>
        </p:nvSpPr>
        <p:spPr>
          <a:xfrm>
            <a:off x="997788" y="464882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AB7A3E-6E0C-4641-A45C-72028A7C8BFC}"/>
              </a:ext>
            </a:extLst>
          </p:cNvPr>
          <p:cNvSpPr/>
          <p:nvPr/>
        </p:nvSpPr>
        <p:spPr>
          <a:xfrm>
            <a:off x="9535886" y="826867"/>
            <a:ext cx="1587075" cy="5204268"/>
          </a:xfrm>
          <a:prstGeom prst="rect">
            <a:avLst/>
          </a:prstGeom>
          <a:solidFill>
            <a:srgbClr val="5AD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B9ED15E-0EC2-8845-8A1C-8C1BF4535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45" y="3354448"/>
            <a:ext cx="149101" cy="1491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F5791E-1A95-714F-B639-23B1E9276220}"/>
              </a:ext>
            </a:extLst>
          </p:cNvPr>
          <p:cNvSpPr/>
          <p:nvPr/>
        </p:nvSpPr>
        <p:spPr>
          <a:xfrm>
            <a:off x="1114557" y="2348761"/>
            <a:ext cx="2269909" cy="154379"/>
          </a:xfrm>
          <a:prstGeom prst="rect">
            <a:avLst/>
          </a:prstGeom>
          <a:solidFill>
            <a:srgbClr val="5AD28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E85ABDB-4F47-A64C-9566-C59AE0A87A5C}"/>
              </a:ext>
            </a:extLst>
          </p:cNvPr>
          <p:cNvGrpSpPr/>
          <p:nvPr/>
        </p:nvGrpSpPr>
        <p:grpSpPr>
          <a:xfrm>
            <a:off x="1069038" y="1763222"/>
            <a:ext cx="2534844" cy="3331552"/>
            <a:chOff x="1069037" y="1973103"/>
            <a:chExt cx="2534844" cy="33315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98ABFB-21EA-064B-A1AE-A3BAAC4EDB2D}"/>
                </a:ext>
              </a:extLst>
            </p:cNvPr>
            <p:cNvSpPr txBox="1"/>
            <p:nvPr/>
          </p:nvSpPr>
          <p:spPr>
            <a:xfrm>
              <a:off x="1069038" y="1973103"/>
              <a:ext cx="2534843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0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Universities.</a:t>
              </a:r>
            </a:p>
            <a:p>
              <a:endParaRPr kumimoji="1" lang="en-US" altLang="ko-Kore-KR" sz="10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endParaRPr>
            </a:p>
            <a:p>
              <a:r>
                <a:rPr kumimoji="1" lang="en-US" altLang="ko-Kore-KR" sz="20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Academic Values.</a:t>
              </a:r>
            </a:p>
            <a:p>
              <a:endParaRPr kumimoji="1" lang="en-US" altLang="ko-Kore-KR" sz="10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endParaRPr>
            </a:p>
            <a:p>
              <a:r>
                <a:rPr kumimoji="1" lang="en-US" altLang="ko-Kore-KR" sz="20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Music.</a:t>
              </a:r>
            </a:p>
            <a:p>
              <a:endParaRPr kumimoji="1" lang="en-US" altLang="ko-Kore-KR" sz="1000" b="1" dirty="0">
                <a:latin typeface="Urbanist Black" panose="020B0A04040200000203" pitchFamily="34" charset="0"/>
                <a:cs typeface="Urbanist Black" panose="020B0A04040200000203" pitchFamily="34" charset="0"/>
              </a:endParaRPr>
            </a:p>
            <a:p>
              <a:r>
                <a:rPr kumimoji="1" lang="en-US" altLang="ko-Kore-KR" sz="2000" b="1" dirty="0">
                  <a:latin typeface="Urbanist Black" panose="020B0A04040200000203" pitchFamily="34" charset="0"/>
                  <a:cs typeface="Urbanist Black" panose="020B0A04040200000203" pitchFamily="34" charset="0"/>
                </a:rPr>
                <a:t>Travel.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D626FD-A766-C440-8BAA-EFA9E71889FD}"/>
                </a:ext>
              </a:extLst>
            </p:cNvPr>
            <p:cNvSpPr txBox="1"/>
            <p:nvPr/>
          </p:nvSpPr>
          <p:spPr>
            <a:xfrm>
              <a:off x="1069038" y="4827601"/>
              <a:ext cx="214094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skl072612@gmail.com</a:t>
              </a:r>
            </a:p>
            <a:p>
              <a:endParaRPr kumimoji="1" lang="en-US" altLang="ko-Kore-KR" sz="5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endParaRPr>
            </a:p>
            <a:p>
              <a:r>
                <a:rPr kumimoji="1" lang="en-US" altLang="ko-Kore-KR" sz="1000" dirty="0" err="1">
                  <a:latin typeface="Urbanist Medium" panose="020B0A04040200000203" pitchFamily="34" charset="0"/>
                  <a:ea typeface="Urbanist Medium" panose="020B0A04040200000203" pitchFamily="34" charset="0"/>
                  <a:cs typeface="Urbanist Medium" panose="020B0A04040200000203" pitchFamily="34" charset="0"/>
                </a:rPr>
                <a:t>sekwang@postech.ac.kr</a:t>
              </a:r>
              <a:endParaRPr kumimoji="1" lang="ko-Kore-KR" altLang="en-US" sz="1000" dirty="0">
                <a:latin typeface="Urbanist Medium" panose="020B0A04040200000203" pitchFamily="34" charset="0"/>
                <a:cs typeface="Urbanist Medium" panose="020B0A0404020000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691EE8-C48C-A940-8BE9-B0175739D26B}"/>
                </a:ext>
              </a:extLst>
            </p:cNvPr>
            <p:cNvSpPr txBox="1"/>
            <p:nvPr/>
          </p:nvSpPr>
          <p:spPr>
            <a:xfrm>
              <a:off x="1069037" y="4545343"/>
              <a:ext cx="1205624" cy="282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b="1" dirty="0">
                  <a:latin typeface="Urbanist Black" panose="020B0A04040200000203" pitchFamily="34" charset="0"/>
                  <a:ea typeface="Urbanist Black" panose="020B0A04040200000203" pitchFamily="34" charset="0"/>
                  <a:cs typeface="Urbanist Black" panose="020B0A04040200000203" pitchFamily="34" charset="0"/>
                </a:rPr>
                <a:t>Contact.</a:t>
              </a:r>
              <a:endParaRPr kumimoji="1" lang="ko-Kore-KR" altLang="en-US" sz="1200" b="1" dirty="0">
                <a:latin typeface="Urbanist Black" panose="020B0A04040200000203" pitchFamily="34" charset="0"/>
                <a:cs typeface="Urbanist Black" panose="020B0A0404020000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C4E9467-31E9-5441-9426-AE3E5D77EAB9}"/>
              </a:ext>
            </a:extLst>
          </p:cNvPr>
          <p:cNvSpPr txBox="1"/>
          <p:nvPr/>
        </p:nvSpPr>
        <p:spPr>
          <a:xfrm>
            <a:off x="2120191" y="467511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Academic Values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511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7C7D7FB-40F0-1C4E-8081-90E989A40F7F}"/>
              </a:ext>
            </a:extLst>
          </p:cNvPr>
          <p:cNvGrpSpPr/>
          <p:nvPr/>
        </p:nvGrpSpPr>
        <p:grpSpPr>
          <a:xfrm>
            <a:off x="445046" y="439758"/>
            <a:ext cx="11293620" cy="5978483"/>
            <a:chOff x="-1947863" y="141762"/>
            <a:chExt cx="11293620" cy="612766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AB68D0-A4CB-AA47-82A2-ED6CCAD8212E}"/>
                </a:ext>
              </a:extLst>
            </p:cNvPr>
            <p:cNvSpPr/>
            <p:nvPr/>
          </p:nvSpPr>
          <p:spPr>
            <a:xfrm>
              <a:off x="3701019" y="141762"/>
              <a:ext cx="5644738" cy="612766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86A081-B3C2-C747-B25B-C063F0623CE2}"/>
                </a:ext>
              </a:extLst>
            </p:cNvPr>
            <p:cNvSpPr/>
            <p:nvPr/>
          </p:nvSpPr>
          <p:spPr>
            <a:xfrm>
              <a:off x="-1947863" y="141762"/>
              <a:ext cx="5644738" cy="6127667"/>
            </a:xfrm>
            <a:prstGeom prst="rect">
              <a:avLst/>
            </a:prstGeom>
            <a:solidFill>
              <a:srgbClr val="FF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F3C13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C80E-F523-9C44-B280-D51E642CBB83}"/>
              </a:ext>
            </a:extLst>
          </p:cNvPr>
          <p:cNvSpPr txBox="1"/>
          <p:nvPr/>
        </p:nvSpPr>
        <p:spPr>
          <a:xfrm>
            <a:off x="367672" y="106051"/>
            <a:ext cx="1205624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Urbanist Black" panose="020B0A04040200000203" pitchFamily="34" charset="0"/>
                <a:ea typeface="Urbanist Black" panose="020B0A04040200000203" pitchFamily="34" charset="0"/>
                <a:cs typeface="Urbanist Black" panose="020B0A04040200000203" pitchFamily="34" charset="0"/>
              </a:rPr>
              <a:t>S E K W A N G .</a:t>
            </a:r>
            <a:endParaRPr kumimoji="1" lang="ko-Kore-KR" altLang="en-US" sz="1200" b="1" dirty="0">
              <a:latin typeface="Urbanist Black" panose="020B0A04040200000203" pitchFamily="34" charset="0"/>
              <a:cs typeface="Urbanist Black" panose="020B0A0404020000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A111-C2B4-A343-A1C2-29AA667F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525149"/>
            <a:ext cx="169897" cy="16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EE909-4C7B-E44F-AD32-5076B3D70F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78144" y="3162953"/>
            <a:ext cx="169200" cy="1692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CBE564-DC74-1742-BA29-5D61FACB3ADB}"/>
              </a:ext>
            </a:extLst>
          </p:cNvPr>
          <p:cNvGrpSpPr/>
          <p:nvPr/>
        </p:nvGrpSpPr>
        <p:grpSpPr>
          <a:xfrm>
            <a:off x="4826910" y="2072354"/>
            <a:ext cx="2525747" cy="2707361"/>
            <a:chOff x="4993716" y="1075581"/>
            <a:chExt cx="2040462" cy="27073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D6BC0A-41D6-B34F-946E-07742940B0B1}"/>
                </a:ext>
              </a:extLst>
            </p:cNvPr>
            <p:cNvSpPr txBox="1"/>
            <p:nvPr/>
          </p:nvSpPr>
          <p:spPr>
            <a:xfrm>
              <a:off x="4993717" y="2151726"/>
              <a:ext cx="204046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SIC</a:t>
              </a:r>
              <a:r>
                <a:rPr kumimoji="1" lang="en-US" altLang="ko-Kore-KR" sz="10000" b="1" dirty="0">
                  <a:solidFill>
                    <a:srgbClr val="FFC846"/>
                  </a:solidFill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.</a:t>
              </a:r>
              <a:endParaRPr kumimoji="1" lang="ko-Kore-KR" altLang="en-US" sz="10000" b="1" dirty="0">
                <a:solidFill>
                  <a:srgbClr val="FFC846"/>
                </a:solidFill>
                <a:latin typeface="Urbanist ExtraBold" panose="020B0A04040200000203" pitchFamily="34" charset="0"/>
                <a:cs typeface="Urbanist ExtraBold" panose="020B0A0404020000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317041-2F21-9744-A0DC-17972301D80D}"/>
                </a:ext>
              </a:extLst>
            </p:cNvPr>
            <p:cNvSpPr txBox="1"/>
            <p:nvPr/>
          </p:nvSpPr>
          <p:spPr>
            <a:xfrm>
              <a:off x="4993716" y="1075581"/>
              <a:ext cx="183014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0" b="1" dirty="0">
                  <a:latin typeface="Urbanist ExtraBold" panose="020B0A04040200000203" pitchFamily="34" charset="0"/>
                  <a:ea typeface="Urbanist ExtraBold" panose="020B0A04040200000203" pitchFamily="34" charset="0"/>
                  <a:cs typeface="Urbanist ExtraBold" panose="020B0A04040200000203" pitchFamily="34" charset="0"/>
                </a:rPr>
                <a:t>MU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4AC6D-06E0-C948-BF55-FF1191A41237}"/>
              </a:ext>
            </a:extLst>
          </p:cNvPr>
          <p:cNvGrpSpPr/>
          <p:nvPr/>
        </p:nvGrpSpPr>
        <p:grpSpPr>
          <a:xfrm>
            <a:off x="295615" y="3380511"/>
            <a:ext cx="290571" cy="96975"/>
            <a:chOff x="2018805" y="2301833"/>
            <a:chExt cx="290571" cy="96975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580176A-E58F-D64D-AB50-F1B09394F0E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98808"/>
              <a:ext cx="171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B6F2FC9-5830-454F-8C82-09B477C545F8}"/>
                </a:ext>
              </a:extLst>
            </p:cNvPr>
            <p:cNvCxnSpPr>
              <a:cxnSpLocks/>
            </p:cNvCxnSpPr>
            <p:nvPr/>
          </p:nvCxnSpPr>
          <p:spPr>
            <a:xfrm>
              <a:off x="2137555" y="2301833"/>
              <a:ext cx="169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00F936ED-DFDF-CE47-A75D-59E49C9FFD2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805" y="2347357"/>
              <a:ext cx="286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09F3B8-9EA7-9245-98E1-911544A36B11}"/>
              </a:ext>
            </a:extLst>
          </p:cNvPr>
          <p:cNvSpPr txBox="1"/>
          <p:nvPr/>
        </p:nvSpPr>
        <p:spPr>
          <a:xfrm rot="16200000">
            <a:off x="379126" y="3326008"/>
            <a:ext cx="73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MENU</a:t>
            </a:r>
            <a:endParaRPr kumimoji="1" lang="ko-Kore-KR" altLang="en-US" sz="7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FB3759-9336-EE4F-8B00-D649CFBE20DF}"/>
              </a:ext>
            </a:extLst>
          </p:cNvPr>
          <p:cNvSpPr txBox="1"/>
          <p:nvPr/>
        </p:nvSpPr>
        <p:spPr>
          <a:xfrm rot="16200000">
            <a:off x="5575309" y="5680940"/>
            <a:ext cx="7375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8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Scroll</a:t>
            </a:r>
            <a:endParaRPr kumimoji="1" lang="ko-Kore-KR" altLang="en-US" sz="8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416515-7729-B443-B9F9-3999F9A3A856}"/>
              </a:ext>
            </a:extLst>
          </p:cNvPr>
          <p:cNvSpPr txBox="1"/>
          <p:nvPr/>
        </p:nvSpPr>
        <p:spPr>
          <a:xfrm>
            <a:off x="1490077" y="110499"/>
            <a:ext cx="3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Music</a:t>
            </a:r>
            <a:endParaRPr kumimoji="1" lang="ko-Kore-KR" altLang="en-US" sz="12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2291B8-1795-4D47-A439-D7AA38A9DC91}"/>
              </a:ext>
            </a:extLst>
          </p:cNvPr>
          <p:cNvSpPr txBox="1"/>
          <p:nvPr/>
        </p:nvSpPr>
        <p:spPr>
          <a:xfrm>
            <a:off x="10972892" y="117509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light.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8D06B3-4D67-B643-8B1D-3911AB2D5CEA}"/>
              </a:ext>
            </a:extLst>
          </p:cNvPr>
          <p:cNvSpPr txBox="1"/>
          <p:nvPr/>
        </p:nvSpPr>
        <p:spPr>
          <a:xfrm>
            <a:off x="11346873" y="117508"/>
            <a:ext cx="45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Urbanist Medium" panose="020B0A04040200000203" pitchFamily="34" charset="0"/>
                <a:ea typeface="Urbanist Medium" panose="020B0A04040200000203" pitchFamily="34" charset="0"/>
                <a:cs typeface="Urbanist Medium" panose="020B0A04040200000203" pitchFamily="34" charset="0"/>
              </a:rPr>
              <a:t>dark.</a:t>
            </a:r>
            <a:endParaRPr kumimoji="1" lang="ko-Kore-KR" altLang="en-US" sz="1000" dirty="0">
              <a:latin typeface="Urbanist Medium" panose="020B0A04040200000203" pitchFamily="34" charset="0"/>
              <a:cs typeface="Urbanist Medium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847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7800</TotalTime>
  <Words>2261</Words>
  <Application>Microsoft Macintosh PowerPoint</Application>
  <PresentationFormat>와이드스크린</PresentationFormat>
  <Paragraphs>797</Paragraphs>
  <Slides>56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4" baseType="lpstr">
      <vt:lpstr>Arial</vt:lpstr>
      <vt:lpstr>Calibri</vt:lpstr>
      <vt:lpstr>Calibri Light</vt:lpstr>
      <vt:lpstr>Urbanist Black</vt:lpstr>
      <vt:lpstr>Urbanist ExtraBold</vt:lpstr>
      <vt:lpstr>Urbanist Medium</vt:lpstr>
      <vt:lpstr>Urbanist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이세광(무은재학부)</dc:creator>
  <cp:lastModifiedBy>이세광(무은재학부)</cp:lastModifiedBy>
  <cp:revision>30</cp:revision>
  <dcterms:created xsi:type="dcterms:W3CDTF">2021-08-21T13:38:00Z</dcterms:created>
  <dcterms:modified xsi:type="dcterms:W3CDTF">2021-09-08T11:09:02Z</dcterms:modified>
</cp:coreProperties>
</file>